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513" r:id="rId3"/>
    <p:sldId id="514" r:id="rId4"/>
    <p:sldId id="510" r:id="rId5"/>
    <p:sldId id="503" r:id="rId6"/>
    <p:sldId id="505" r:id="rId7"/>
    <p:sldId id="508" r:id="rId8"/>
    <p:sldId id="515" r:id="rId9"/>
    <p:sldId id="506" r:id="rId10"/>
    <p:sldId id="511" r:id="rId11"/>
    <p:sldId id="509" r:id="rId12"/>
    <p:sldId id="256" r:id="rId13"/>
    <p:sldId id="257" r:id="rId14"/>
    <p:sldId id="258" r:id="rId15"/>
    <p:sldId id="259" r:id="rId16"/>
  </p:sldIdLst>
  <p:sldSz cx="9145588" cy="5713413"/>
  <p:notesSz cx="6858000" cy="9144000"/>
  <p:defaultTextStyle>
    <a:defPPr>
      <a:defRPr lang="en-US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6DA"/>
    <a:srgbClr val="0097B7"/>
    <a:srgbClr val="45B7C3"/>
    <a:srgbClr val="00B0C0"/>
    <a:srgbClr val="07C0D3"/>
    <a:srgbClr val="A4B1B9"/>
    <a:srgbClr val="BDC7CD"/>
    <a:srgbClr val="E3E3E3"/>
    <a:srgbClr val="0090B1"/>
    <a:srgbClr val="747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 varScale="1">
        <p:scale>
          <a:sx n="86" d="100"/>
          <a:sy n="86" d="100"/>
        </p:scale>
        <p:origin x="876" y="96"/>
      </p:cViewPr>
      <p:guideLst>
        <p:guide orient="horz" pos="180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mc.manuscriptcentral.com/bmjoq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mc.manuscriptcentral.com/bmjoq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7469BC-AB4B-48D7-9346-64A19E94D1C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590B10E-0807-450F-B5E1-A37EAAABA973}">
      <dgm:prSet/>
      <dgm:spPr/>
      <dgm:t>
        <a:bodyPr/>
        <a:lstStyle/>
        <a:p>
          <a:r>
            <a:rPr lang="en-GB"/>
            <a:t>What project did you do – see before</a:t>
          </a:r>
          <a:endParaRPr lang="en-US"/>
        </a:p>
      </dgm:t>
    </dgm:pt>
    <dgm:pt modelId="{ECEFAD15-D808-4435-B11A-ABB6E125BF91}" type="parTrans" cxnId="{2F8970D1-9DA4-4C24-AC3D-B571EFFB1681}">
      <dgm:prSet/>
      <dgm:spPr/>
      <dgm:t>
        <a:bodyPr/>
        <a:lstStyle/>
        <a:p>
          <a:endParaRPr lang="en-US"/>
        </a:p>
      </dgm:t>
    </dgm:pt>
    <dgm:pt modelId="{82C72206-F3F4-4FF6-A50D-1119EB127B43}" type="sibTrans" cxnId="{2F8970D1-9DA4-4C24-AC3D-B571EFFB1681}">
      <dgm:prSet/>
      <dgm:spPr/>
      <dgm:t>
        <a:bodyPr/>
        <a:lstStyle/>
        <a:p>
          <a:endParaRPr lang="en-US"/>
        </a:p>
      </dgm:t>
    </dgm:pt>
    <dgm:pt modelId="{92FD918D-E409-4411-96EA-00BCA09A4219}">
      <dgm:prSet/>
      <dgm:spPr/>
      <dgm:t>
        <a:bodyPr/>
        <a:lstStyle/>
        <a:p>
          <a:r>
            <a:rPr lang="en-GB"/>
            <a:t>What is the message and who wants to hear it?</a:t>
          </a:r>
          <a:endParaRPr lang="en-US"/>
        </a:p>
      </dgm:t>
    </dgm:pt>
    <dgm:pt modelId="{55111F77-18BC-4BDE-98DE-373914778082}" type="parTrans" cxnId="{2F452E21-821E-45B9-8509-E5BCE5C5FF3F}">
      <dgm:prSet/>
      <dgm:spPr/>
      <dgm:t>
        <a:bodyPr/>
        <a:lstStyle/>
        <a:p>
          <a:endParaRPr lang="en-US"/>
        </a:p>
      </dgm:t>
    </dgm:pt>
    <dgm:pt modelId="{93B86C5D-0A24-41C7-AD22-6FA3F2825383}" type="sibTrans" cxnId="{2F452E21-821E-45B9-8509-E5BCE5C5FF3F}">
      <dgm:prSet/>
      <dgm:spPr/>
      <dgm:t>
        <a:bodyPr/>
        <a:lstStyle/>
        <a:p>
          <a:endParaRPr lang="en-US"/>
        </a:p>
      </dgm:t>
    </dgm:pt>
    <dgm:pt modelId="{BB7550AF-8BA7-4211-A5F1-6FADF19812F7}">
      <dgm:prSet/>
      <dgm:spPr/>
      <dgm:t>
        <a:bodyPr/>
        <a:lstStyle/>
        <a:p>
          <a:r>
            <a:rPr lang="en-GB"/>
            <a:t>Chicken and egg – “we’ve done a great piece of work that I want to share” vs “I want to submit something to XX conference.”</a:t>
          </a:r>
          <a:endParaRPr lang="en-US"/>
        </a:p>
      </dgm:t>
    </dgm:pt>
    <dgm:pt modelId="{5A5DA27B-308B-4F12-A53A-A10800D62F68}" type="parTrans" cxnId="{B29E6584-E1F9-46CA-A90C-C7C9CB077802}">
      <dgm:prSet/>
      <dgm:spPr/>
      <dgm:t>
        <a:bodyPr/>
        <a:lstStyle/>
        <a:p>
          <a:endParaRPr lang="en-US"/>
        </a:p>
      </dgm:t>
    </dgm:pt>
    <dgm:pt modelId="{3B62466F-45FF-41A5-9663-560E026D7CA5}" type="sibTrans" cxnId="{B29E6584-E1F9-46CA-A90C-C7C9CB077802}">
      <dgm:prSet/>
      <dgm:spPr/>
      <dgm:t>
        <a:bodyPr/>
        <a:lstStyle/>
        <a:p>
          <a:endParaRPr lang="en-US"/>
        </a:p>
      </dgm:t>
    </dgm:pt>
    <dgm:pt modelId="{B1982054-7E2A-40A4-8101-A3C1C1497FA5}">
      <dgm:prSet/>
      <dgm:spPr/>
      <dgm:t>
        <a:bodyPr/>
        <a:lstStyle/>
        <a:p>
          <a:r>
            <a:rPr lang="en-GB"/>
            <a:t>This will (almost certainly) be different depending on your audience  eg surgical speciality journal vs </a:t>
          </a:r>
          <a:r>
            <a:rPr lang="en-GB" b="1" i="0" u="sng">
              <a:hlinkClick xmlns:r="http://schemas.openxmlformats.org/officeDocument/2006/relationships" r:id="rId1"/>
            </a:rPr>
            <a:t>BMJ Open Quality online</a:t>
          </a:r>
          <a:endParaRPr lang="en-US"/>
        </a:p>
      </dgm:t>
    </dgm:pt>
    <dgm:pt modelId="{A3475A2D-A658-42E2-89A3-547FA55C2F5C}" type="parTrans" cxnId="{3D73CDC8-FD75-4092-9450-1BC2C1B2B4E0}">
      <dgm:prSet/>
      <dgm:spPr/>
      <dgm:t>
        <a:bodyPr/>
        <a:lstStyle/>
        <a:p>
          <a:endParaRPr lang="en-US"/>
        </a:p>
      </dgm:t>
    </dgm:pt>
    <dgm:pt modelId="{67C9BC13-1A40-4E66-8C46-D29AEB20503B}" type="sibTrans" cxnId="{3D73CDC8-FD75-4092-9450-1BC2C1B2B4E0}">
      <dgm:prSet/>
      <dgm:spPr/>
      <dgm:t>
        <a:bodyPr/>
        <a:lstStyle/>
        <a:p>
          <a:endParaRPr lang="en-US"/>
        </a:p>
      </dgm:t>
    </dgm:pt>
    <dgm:pt modelId="{18E77501-5556-40EC-87B6-C399C7A01B7D}">
      <dgm:prSet/>
      <dgm:spPr/>
      <dgm:t>
        <a:bodyPr/>
        <a:lstStyle/>
        <a:p>
          <a:r>
            <a:rPr lang="en-GB" dirty="0"/>
            <a:t>Often helpful to think of the ‘daily mail headline’ and build from there</a:t>
          </a:r>
          <a:endParaRPr lang="en-US" dirty="0"/>
        </a:p>
      </dgm:t>
    </dgm:pt>
    <dgm:pt modelId="{0B6D99B0-6BC7-4CCA-890F-216A8BC7AD93}" type="parTrans" cxnId="{7780E978-9C1A-474B-B763-1E353E8BF414}">
      <dgm:prSet/>
      <dgm:spPr/>
      <dgm:t>
        <a:bodyPr/>
        <a:lstStyle/>
        <a:p>
          <a:endParaRPr lang="en-US"/>
        </a:p>
      </dgm:t>
    </dgm:pt>
    <dgm:pt modelId="{DE26DF28-4B52-41EE-AB02-D1BDAB695611}" type="sibTrans" cxnId="{7780E978-9C1A-474B-B763-1E353E8BF414}">
      <dgm:prSet/>
      <dgm:spPr/>
      <dgm:t>
        <a:bodyPr/>
        <a:lstStyle/>
        <a:p>
          <a:endParaRPr lang="en-US"/>
        </a:p>
      </dgm:t>
    </dgm:pt>
    <dgm:pt modelId="{E8AAD977-29EA-449A-8DF0-AD0259F4DAA6}" type="pres">
      <dgm:prSet presAssocID="{9B7469BC-AB4B-48D7-9346-64A19E94D1C5}" presName="linear" presStyleCnt="0">
        <dgm:presLayoutVars>
          <dgm:animLvl val="lvl"/>
          <dgm:resizeHandles val="exact"/>
        </dgm:presLayoutVars>
      </dgm:prSet>
      <dgm:spPr/>
    </dgm:pt>
    <dgm:pt modelId="{C008AD52-553A-4593-8AC9-13DCEEBBA552}" type="pres">
      <dgm:prSet presAssocID="{1590B10E-0807-450F-B5E1-A37EAAABA97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AD6EE20-8D35-4924-9024-F5FE51F21222}" type="pres">
      <dgm:prSet presAssocID="{82C72206-F3F4-4FF6-A50D-1119EB127B43}" presName="spacer" presStyleCnt="0"/>
      <dgm:spPr/>
    </dgm:pt>
    <dgm:pt modelId="{054B1686-9184-4D8D-8D34-D81B411CFB99}" type="pres">
      <dgm:prSet presAssocID="{92FD918D-E409-4411-96EA-00BCA09A421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1747BAC-5D9A-4B02-984B-A4536BA773EB}" type="pres">
      <dgm:prSet presAssocID="{93B86C5D-0A24-41C7-AD22-6FA3F2825383}" presName="spacer" presStyleCnt="0"/>
      <dgm:spPr/>
    </dgm:pt>
    <dgm:pt modelId="{86ED129E-466F-42CC-A4A2-4F5B99F44B8A}" type="pres">
      <dgm:prSet presAssocID="{BB7550AF-8BA7-4211-A5F1-6FADF19812F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83201EC-30B4-43AF-91E9-74A413B5EB75}" type="pres">
      <dgm:prSet presAssocID="{3B62466F-45FF-41A5-9663-560E026D7CA5}" presName="spacer" presStyleCnt="0"/>
      <dgm:spPr/>
    </dgm:pt>
    <dgm:pt modelId="{578151E4-AC4A-426B-93A2-47ED9886F06C}" type="pres">
      <dgm:prSet presAssocID="{B1982054-7E2A-40A4-8101-A3C1C1497FA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E24C094-687D-4D3E-9B71-FB3E607FE214}" type="pres">
      <dgm:prSet presAssocID="{67C9BC13-1A40-4E66-8C46-D29AEB20503B}" presName="spacer" presStyleCnt="0"/>
      <dgm:spPr/>
    </dgm:pt>
    <dgm:pt modelId="{0EF996E8-47A0-41ED-A3EB-4C6F37139A54}" type="pres">
      <dgm:prSet presAssocID="{18E77501-5556-40EC-87B6-C399C7A01B7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F452E21-821E-45B9-8509-E5BCE5C5FF3F}" srcId="{9B7469BC-AB4B-48D7-9346-64A19E94D1C5}" destId="{92FD918D-E409-4411-96EA-00BCA09A4219}" srcOrd="1" destOrd="0" parTransId="{55111F77-18BC-4BDE-98DE-373914778082}" sibTransId="{93B86C5D-0A24-41C7-AD22-6FA3F2825383}"/>
    <dgm:cxn modelId="{7780E978-9C1A-474B-B763-1E353E8BF414}" srcId="{9B7469BC-AB4B-48D7-9346-64A19E94D1C5}" destId="{18E77501-5556-40EC-87B6-C399C7A01B7D}" srcOrd="4" destOrd="0" parTransId="{0B6D99B0-6BC7-4CCA-890F-216A8BC7AD93}" sibTransId="{DE26DF28-4B52-41EE-AB02-D1BDAB695611}"/>
    <dgm:cxn modelId="{8CC25759-BA83-4BDA-B8AF-FB2C9DEEEC38}" type="presOf" srcId="{9B7469BC-AB4B-48D7-9346-64A19E94D1C5}" destId="{E8AAD977-29EA-449A-8DF0-AD0259F4DAA6}" srcOrd="0" destOrd="0" presId="urn:microsoft.com/office/officeart/2005/8/layout/vList2"/>
    <dgm:cxn modelId="{B29E6584-E1F9-46CA-A90C-C7C9CB077802}" srcId="{9B7469BC-AB4B-48D7-9346-64A19E94D1C5}" destId="{BB7550AF-8BA7-4211-A5F1-6FADF19812F7}" srcOrd="2" destOrd="0" parTransId="{5A5DA27B-308B-4F12-A53A-A10800D62F68}" sibTransId="{3B62466F-45FF-41A5-9663-560E026D7CA5}"/>
    <dgm:cxn modelId="{7D592488-A2AA-4E5D-948A-0E4FB121A798}" type="presOf" srcId="{92FD918D-E409-4411-96EA-00BCA09A4219}" destId="{054B1686-9184-4D8D-8D34-D81B411CFB99}" srcOrd="0" destOrd="0" presId="urn:microsoft.com/office/officeart/2005/8/layout/vList2"/>
    <dgm:cxn modelId="{8C77239D-1FBE-4061-89E8-C2C1E6EB2D0C}" type="presOf" srcId="{18E77501-5556-40EC-87B6-C399C7A01B7D}" destId="{0EF996E8-47A0-41ED-A3EB-4C6F37139A54}" srcOrd="0" destOrd="0" presId="urn:microsoft.com/office/officeart/2005/8/layout/vList2"/>
    <dgm:cxn modelId="{3D73CDC8-FD75-4092-9450-1BC2C1B2B4E0}" srcId="{9B7469BC-AB4B-48D7-9346-64A19E94D1C5}" destId="{B1982054-7E2A-40A4-8101-A3C1C1497FA5}" srcOrd="3" destOrd="0" parTransId="{A3475A2D-A658-42E2-89A3-547FA55C2F5C}" sibTransId="{67C9BC13-1A40-4E66-8C46-D29AEB20503B}"/>
    <dgm:cxn modelId="{E981CACA-F9B1-4469-B624-9E64DEB09872}" type="presOf" srcId="{1590B10E-0807-450F-B5E1-A37EAAABA973}" destId="{C008AD52-553A-4593-8AC9-13DCEEBBA552}" srcOrd="0" destOrd="0" presId="urn:microsoft.com/office/officeart/2005/8/layout/vList2"/>
    <dgm:cxn modelId="{2F8970D1-9DA4-4C24-AC3D-B571EFFB1681}" srcId="{9B7469BC-AB4B-48D7-9346-64A19E94D1C5}" destId="{1590B10E-0807-450F-B5E1-A37EAAABA973}" srcOrd="0" destOrd="0" parTransId="{ECEFAD15-D808-4435-B11A-ABB6E125BF91}" sibTransId="{82C72206-F3F4-4FF6-A50D-1119EB127B43}"/>
    <dgm:cxn modelId="{4A44E5EA-8AB3-4F0E-83FE-D1580A8FEB5A}" type="presOf" srcId="{BB7550AF-8BA7-4211-A5F1-6FADF19812F7}" destId="{86ED129E-466F-42CC-A4A2-4F5B99F44B8A}" srcOrd="0" destOrd="0" presId="urn:microsoft.com/office/officeart/2005/8/layout/vList2"/>
    <dgm:cxn modelId="{203E22EC-905E-49E8-90D9-0A09DD3B2A31}" type="presOf" srcId="{B1982054-7E2A-40A4-8101-A3C1C1497FA5}" destId="{578151E4-AC4A-426B-93A2-47ED9886F06C}" srcOrd="0" destOrd="0" presId="urn:microsoft.com/office/officeart/2005/8/layout/vList2"/>
    <dgm:cxn modelId="{34DC7EF9-4451-496F-A8E0-CBBC80000B8B}" type="presParOf" srcId="{E8AAD977-29EA-449A-8DF0-AD0259F4DAA6}" destId="{C008AD52-553A-4593-8AC9-13DCEEBBA552}" srcOrd="0" destOrd="0" presId="urn:microsoft.com/office/officeart/2005/8/layout/vList2"/>
    <dgm:cxn modelId="{11510608-9B1B-402C-9FC3-7048E4CBA44F}" type="presParOf" srcId="{E8AAD977-29EA-449A-8DF0-AD0259F4DAA6}" destId="{BAD6EE20-8D35-4924-9024-F5FE51F21222}" srcOrd="1" destOrd="0" presId="urn:microsoft.com/office/officeart/2005/8/layout/vList2"/>
    <dgm:cxn modelId="{32B367F0-1DC7-4473-ACDC-ED3F3259D5EC}" type="presParOf" srcId="{E8AAD977-29EA-449A-8DF0-AD0259F4DAA6}" destId="{054B1686-9184-4D8D-8D34-D81B411CFB99}" srcOrd="2" destOrd="0" presId="urn:microsoft.com/office/officeart/2005/8/layout/vList2"/>
    <dgm:cxn modelId="{F721E67E-7FF1-44A0-86CB-63372937CE28}" type="presParOf" srcId="{E8AAD977-29EA-449A-8DF0-AD0259F4DAA6}" destId="{C1747BAC-5D9A-4B02-984B-A4536BA773EB}" srcOrd="3" destOrd="0" presId="urn:microsoft.com/office/officeart/2005/8/layout/vList2"/>
    <dgm:cxn modelId="{E0420099-2C88-437D-9E89-8937B6CEFE09}" type="presParOf" srcId="{E8AAD977-29EA-449A-8DF0-AD0259F4DAA6}" destId="{86ED129E-466F-42CC-A4A2-4F5B99F44B8A}" srcOrd="4" destOrd="0" presId="urn:microsoft.com/office/officeart/2005/8/layout/vList2"/>
    <dgm:cxn modelId="{1ABB00F7-C087-47B0-AA3C-0EA928DCDF97}" type="presParOf" srcId="{E8AAD977-29EA-449A-8DF0-AD0259F4DAA6}" destId="{D83201EC-30B4-43AF-91E9-74A413B5EB75}" srcOrd="5" destOrd="0" presId="urn:microsoft.com/office/officeart/2005/8/layout/vList2"/>
    <dgm:cxn modelId="{94000C48-4E19-4470-A6E1-B2CCC8A1609C}" type="presParOf" srcId="{E8AAD977-29EA-449A-8DF0-AD0259F4DAA6}" destId="{578151E4-AC4A-426B-93A2-47ED9886F06C}" srcOrd="6" destOrd="0" presId="urn:microsoft.com/office/officeart/2005/8/layout/vList2"/>
    <dgm:cxn modelId="{915B9C08-9FCE-40BA-A316-70F1FBB02D68}" type="presParOf" srcId="{E8AAD977-29EA-449A-8DF0-AD0259F4DAA6}" destId="{5E24C094-687D-4D3E-9B71-FB3E607FE214}" srcOrd="7" destOrd="0" presId="urn:microsoft.com/office/officeart/2005/8/layout/vList2"/>
    <dgm:cxn modelId="{412C8505-020B-4389-B29B-330353099E32}" type="presParOf" srcId="{E8AAD977-29EA-449A-8DF0-AD0259F4DAA6}" destId="{0EF996E8-47A0-41ED-A3EB-4C6F37139A5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08AD52-553A-4593-8AC9-13DCEEBBA552}">
      <dsp:nvSpPr>
        <dsp:cNvPr id="0" name=""/>
        <dsp:cNvSpPr/>
      </dsp:nvSpPr>
      <dsp:spPr>
        <a:xfrm>
          <a:off x="0" y="126633"/>
          <a:ext cx="4698546" cy="8319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What project did you do – see before</a:t>
          </a:r>
          <a:endParaRPr lang="en-US" sz="1500" kern="1200"/>
        </a:p>
      </dsp:txBody>
      <dsp:txXfrm>
        <a:off x="40614" y="167247"/>
        <a:ext cx="4617318" cy="750751"/>
      </dsp:txXfrm>
    </dsp:sp>
    <dsp:sp modelId="{054B1686-9184-4D8D-8D34-D81B411CFB99}">
      <dsp:nvSpPr>
        <dsp:cNvPr id="0" name=""/>
        <dsp:cNvSpPr/>
      </dsp:nvSpPr>
      <dsp:spPr>
        <a:xfrm>
          <a:off x="0" y="1001813"/>
          <a:ext cx="4698546" cy="831979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What is the message and who wants to hear it?</a:t>
          </a:r>
          <a:endParaRPr lang="en-US" sz="1500" kern="1200"/>
        </a:p>
      </dsp:txBody>
      <dsp:txXfrm>
        <a:off x="40614" y="1042427"/>
        <a:ext cx="4617318" cy="750751"/>
      </dsp:txXfrm>
    </dsp:sp>
    <dsp:sp modelId="{86ED129E-466F-42CC-A4A2-4F5B99F44B8A}">
      <dsp:nvSpPr>
        <dsp:cNvPr id="0" name=""/>
        <dsp:cNvSpPr/>
      </dsp:nvSpPr>
      <dsp:spPr>
        <a:xfrm>
          <a:off x="0" y="1876993"/>
          <a:ext cx="4698546" cy="83197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Chicken and egg – “we’ve done a great piece of work that I want to share” vs “I want to submit something to XX conference.”</a:t>
          </a:r>
          <a:endParaRPr lang="en-US" sz="1500" kern="1200"/>
        </a:p>
      </dsp:txBody>
      <dsp:txXfrm>
        <a:off x="40614" y="1917607"/>
        <a:ext cx="4617318" cy="750751"/>
      </dsp:txXfrm>
    </dsp:sp>
    <dsp:sp modelId="{578151E4-AC4A-426B-93A2-47ED9886F06C}">
      <dsp:nvSpPr>
        <dsp:cNvPr id="0" name=""/>
        <dsp:cNvSpPr/>
      </dsp:nvSpPr>
      <dsp:spPr>
        <a:xfrm>
          <a:off x="0" y="2752172"/>
          <a:ext cx="4698546" cy="831979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This will (almost certainly) be different depending on your audience  eg surgical speciality journal vs </a:t>
          </a:r>
          <a:r>
            <a:rPr lang="en-GB" sz="1500" b="1" i="0" u="sng" kern="1200">
              <a:hlinkClick xmlns:r="http://schemas.openxmlformats.org/officeDocument/2006/relationships" r:id="rId1"/>
            </a:rPr>
            <a:t>BMJ Open Quality online</a:t>
          </a:r>
          <a:endParaRPr lang="en-US" sz="1500" kern="1200"/>
        </a:p>
      </dsp:txBody>
      <dsp:txXfrm>
        <a:off x="40614" y="2792786"/>
        <a:ext cx="4617318" cy="750751"/>
      </dsp:txXfrm>
    </dsp:sp>
    <dsp:sp modelId="{0EF996E8-47A0-41ED-A3EB-4C6F37139A54}">
      <dsp:nvSpPr>
        <dsp:cNvPr id="0" name=""/>
        <dsp:cNvSpPr/>
      </dsp:nvSpPr>
      <dsp:spPr>
        <a:xfrm>
          <a:off x="0" y="3627352"/>
          <a:ext cx="4698546" cy="83197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Often helpful to think of the ‘daily mail headline’ and build from there</a:t>
          </a:r>
          <a:endParaRPr lang="en-US" sz="1500" kern="1200" dirty="0"/>
        </a:p>
      </dsp:txBody>
      <dsp:txXfrm>
        <a:off x="40614" y="3667966"/>
        <a:ext cx="4617318" cy="750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D2E25-CA02-4574-8B35-C85679B89E9C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8850" y="1143000"/>
            <a:ext cx="49403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434B4-14FB-4A76-AAA9-2FC5B406B9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48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FBA46-7949-4F8A-8063-DE584BA68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199" y="935043"/>
            <a:ext cx="6859191" cy="1989114"/>
          </a:xfrm>
        </p:spPr>
        <p:txBody>
          <a:bodyPr anchor="b"/>
          <a:lstStyle>
            <a:lvl1pPr algn="ctr">
              <a:defRPr sz="47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067A26-89E2-4681-9417-BE92F371C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199" y="3000865"/>
            <a:ext cx="6859191" cy="1379419"/>
          </a:xfrm>
        </p:spPr>
        <p:txBody>
          <a:bodyPr/>
          <a:lstStyle>
            <a:lvl1pPr marL="0" indent="0" algn="ctr">
              <a:buNone/>
              <a:defRPr sz="1900"/>
            </a:lvl1pPr>
            <a:lvl2pPr marL="356616" indent="0" algn="ctr">
              <a:buNone/>
              <a:defRPr sz="1600"/>
            </a:lvl2pPr>
            <a:lvl3pPr marL="713232" indent="0" algn="ctr">
              <a:buNone/>
              <a:defRPr sz="1400"/>
            </a:lvl3pPr>
            <a:lvl4pPr marL="1069848" indent="0" algn="ctr">
              <a:buNone/>
              <a:defRPr sz="1200"/>
            </a:lvl4pPr>
            <a:lvl5pPr marL="1426464" indent="0" algn="ctr">
              <a:buNone/>
              <a:defRPr sz="1200"/>
            </a:lvl5pPr>
            <a:lvl6pPr marL="1783080" indent="0" algn="ctr">
              <a:buNone/>
              <a:defRPr sz="1200"/>
            </a:lvl6pPr>
            <a:lvl7pPr marL="2139696" indent="0" algn="ctr">
              <a:buNone/>
              <a:defRPr sz="1200"/>
            </a:lvl7pPr>
            <a:lvl8pPr marL="2496312" indent="0" algn="ctr">
              <a:buNone/>
              <a:defRPr sz="1200"/>
            </a:lvl8pPr>
            <a:lvl9pPr marL="2852928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ED6E5-5F97-47A1-A81B-74F4CFC0C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C451-E835-430F-BFEC-77E568659636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0C8CB-EE34-4A4A-9230-CBD05437A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6B2BA-7CEA-402D-AE66-47BB92293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031-DAF7-455A-936A-E9F381BDD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500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FB2B0-59D3-46DA-A455-8048824EF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62BF2-CF9C-4203-8FD8-10C53C4A87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ED2AC-267C-4FA0-B462-AA3B3C5E2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C451-E835-430F-BFEC-77E568659636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FACA8-41B2-4A3C-AA85-4E6B6D2C2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2A60B-092C-4269-81B0-D390F9E79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031-DAF7-455A-936A-E9F381BDD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068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9D7869-D511-4DEF-926A-9D269462B8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4812" y="304187"/>
            <a:ext cx="1972017" cy="484185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B2C5F3-69FD-4CFF-A45E-0BADFE56BA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759" y="304187"/>
            <a:ext cx="5801732" cy="48418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BF1F9-4D13-4CE3-B29E-E7DEAD22C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C451-E835-430F-BFEC-77E568659636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0B1B4-D366-4A30-B5BA-F4C859873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32E18-F5B3-4882-A1D3-766FF9F2B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031-DAF7-455A-936A-E9F381BDD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552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919" y="935043"/>
            <a:ext cx="7773750" cy="1989114"/>
          </a:xfrm>
        </p:spPr>
        <p:txBody>
          <a:bodyPr anchor="b"/>
          <a:lstStyle>
            <a:lvl1pPr algn="ctr">
              <a:defRPr sz="4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199" y="3000865"/>
            <a:ext cx="6859191" cy="1379419"/>
          </a:xfrm>
        </p:spPr>
        <p:txBody>
          <a:bodyPr/>
          <a:lstStyle>
            <a:lvl1pPr marL="0" indent="0" algn="ctr">
              <a:buNone/>
              <a:defRPr sz="1999"/>
            </a:lvl1pPr>
            <a:lvl2pPr marL="380919" indent="0" algn="ctr">
              <a:buNone/>
              <a:defRPr sz="1666"/>
            </a:lvl2pPr>
            <a:lvl3pPr marL="761838" indent="0" algn="ctr">
              <a:buNone/>
              <a:defRPr sz="1500"/>
            </a:lvl3pPr>
            <a:lvl4pPr marL="1142757" indent="0" algn="ctr">
              <a:buNone/>
              <a:defRPr sz="1333"/>
            </a:lvl4pPr>
            <a:lvl5pPr marL="1523676" indent="0" algn="ctr">
              <a:buNone/>
              <a:defRPr sz="1333"/>
            </a:lvl5pPr>
            <a:lvl6pPr marL="1904595" indent="0" algn="ctr">
              <a:buNone/>
              <a:defRPr sz="1333"/>
            </a:lvl6pPr>
            <a:lvl7pPr marL="2285514" indent="0" algn="ctr">
              <a:buNone/>
              <a:defRPr sz="1333"/>
            </a:lvl7pPr>
            <a:lvl8pPr marL="2666433" indent="0" algn="ctr">
              <a:buNone/>
              <a:defRPr sz="1333"/>
            </a:lvl8pPr>
            <a:lvl9pPr marL="3047353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766B-B964-4DCE-8932-C612C0CD15D5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55CF-4957-466C-9DEF-33CD4C50D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729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766B-B964-4DCE-8932-C612C0CD15D5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55CF-4957-466C-9DEF-33CD4C50D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59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96" y="1424387"/>
            <a:ext cx="7888070" cy="2376621"/>
          </a:xfrm>
        </p:spPr>
        <p:txBody>
          <a:bodyPr anchor="b"/>
          <a:lstStyle>
            <a:lvl1pPr>
              <a:defRPr sz="4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996" y="3823491"/>
            <a:ext cx="7888070" cy="1249809"/>
          </a:xfrm>
        </p:spPr>
        <p:txBody>
          <a:bodyPr/>
          <a:lstStyle>
            <a:lvl1pPr marL="0" indent="0">
              <a:buNone/>
              <a:defRPr sz="1999">
                <a:solidFill>
                  <a:schemeClr val="tx1"/>
                </a:solidFill>
              </a:defRPr>
            </a:lvl1pPr>
            <a:lvl2pPr marL="380919" indent="0">
              <a:buNone/>
              <a:defRPr sz="1666">
                <a:solidFill>
                  <a:schemeClr val="tx1">
                    <a:tint val="75000"/>
                  </a:schemeClr>
                </a:solidFill>
              </a:defRPr>
            </a:lvl2pPr>
            <a:lvl3pPr marL="761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75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676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59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51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43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35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766B-B964-4DCE-8932-C612C0CD15D5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55CF-4957-466C-9DEF-33CD4C50D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169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759" y="1520932"/>
            <a:ext cx="3886875" cy="36251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954" y="1520932"/>
            <a:ext cx="3886875" cy="36251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766B-B964-4DCE-8932-C612C0CD15D5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55CF-4957-466C-9DEF-33CD4C50D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891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50" y="304188"/>
            <a:ext cx="7888070" cy="11043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951" y="1400580"/>
            <a:ext cx="3869012" cy="686403"/>
          </a:xfrm>
        </p:spPr>
        <p:txBody>
          <a:bodyPr anchor="b"/>
          <a:lstStyle>
            <a:lvl1pPr marL="0" indent="0">
              <a:buNone/>
              <a:defRPr sz="1999" b="1"/>
            </a:lvl1pPr>
            <a:lvl2pPr marL="380919" indent="0">
              <a:buNone/>
              <a:defRPr sz="1666" b="1"/>
            </a:lvl2pPr>
            <a:lvl3pPr marL="761838" indent="0">
              <a:buNone/>
              <a:defRPr sz="1500" b="1"/>
            </a:lvl3pPr>
            <a:lvl4pPr marL="1142757" indent="0">
              <a:buNone/>
              <a:defRPr sz="1333" b="1"/>
            </a:lvl4pPr>
            <a:lvl5pPr marL="1523676" indent="0">
              <a:buNone/>
              <a:defRPr sz="1333" b="1"/>
            </a:lvl5pPr>
            <a:lvl6pPr marL="1904595" indent="0">
              <a:buNone/>
              <a:defRPr sz="1333" b="1"/>
            </a:lvl6pPr>
            <a:lvl7pPr marL="2285514" indent="0">
              <a:buNone/>
              <a:defRPr sz="1333" b="1"/>
            </a:lvl7pPr>
            <a:lvl8pPr marL="2666433" indent="0">
              <a:buNone/>
              <a:defRPr sz="1333" b="1"/>
            </a:lvl8pPr>
            <a:lvl9pPr marL="3047353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51" y="2086983"/>
            <a:ext cx="3869012" cy="3069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955" y="1400580"/>
            <a:ext cx="3888066" cy="686403"/>
          </a:xfrm>
        </p:spPr>
        <p:txBody>
          <a:bodyPr anchor="b"/>
          <a:lstStyle>
            <a:lvl1pPr marL="0" indent="0">
              <a:buNone/>
              <a:defRPr sz="1999" b="1"/>
            </a:lvl1pPr>
            <a:lvl2pPr marL="380919" indent="0">
              <a:buNone/>
              <a:defRPr sz="1666" b="1"/>
            </a:lvl2pPr>
            <a:lvl3pPr marL="761838" indent="0">
              <a:buNone/>
              <a:defRPr sz="1500" b="1"/>
            </a:lvl3pPr>
            <a:lvl4pPr marL="1142757" indent="0">
              <a:buNone/>
              <a:defRPr sz="1333" b="1"/>
            </a:lvl4pPr>
            <a:lvl5pPr marL="1523676" indent="0">
              <a:buNone/>
              <a:defRPr sz="1333" b="1"/>
            </a:lvl5pPr>
            <a:lvl6pPr marL="1904595" indent="0">
              <a:buNone/>
              <a:defRPr sz="1333" b="1"/>
            </a:lvl6pPr>
            <a:lvl7pPr marL="2285514" indent="0">
              <a:buNone/>
              <a:defRPr sz="1333" b="1"/>
            </a:lvl7pPr>
            <a:lvl8pPr marL="2666433" indent="0">
              <a:buNone/>
              <a:defRPr sz="1333" b="1"/>
            </a:lvl8pPr>
            <a:lvl9pPr marL="3047353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955" y="2086983"/>
            <a:ext cx="3888066" cy="3069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766B-B964-4DCE-8932-C612C0CD15D5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55CF-4957-466C-9DEF-33CD4C50D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69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766B-B964-4DCE-8932-C612C0CD15D5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55CF-4957-466C-9DEF-33CD4C50D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732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766B-B964-4DCE-8932-C612C0CD15D5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55CF-4957-466C-9DEF-33CD4C50D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91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50" y="380894"/>
            <a:ext cx="2949690" cy="1333130"/>
          </a:xfrm>
        </p:spPr>
        <p:txBody>
          <a:bodyPr anchor="b"/>
          <a:lstStyle>
            <a:lvl1pPr>
              <a:defRPr sz="266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066" y="822627"/>
            <a:ext cx="4629954" cy="4060226"/>
          </a:xfrm>
        </p:spPr>
        <p:txBody>
          <a:bodyPr/>
          <a:lstStyle>
            <a:lvl1pPr>
              <a:defRPr sz="2666"/>
            </a:lvl1pPr>
            <a:lvl2pPr>
              <a:defRPr sz="2333"/>
            </a:lvl2pPr>
            <a:lvl3pPr>
              <a:defRPr sz="1999"/>
            </a:lvl3pPr>
            <a:lvl4pPr>
              <a:defRPr sz="1666"/>
            </a:lvl4pPr>
            <a:lvl5pPr>
              <a:defRPr sz="1666"/>
            </a:lvl5pPr>
            <a:lvl6pPr>
              <a:defRPr sz="1666"/>
            </a:lvl6pPr>
            <a:lvl7pPr>
              <a:defRPr sz="1666"/>
            </a:lvl7pPr>
            <a:lvl8pPr>
              <a:defRPr sz="1666"/>
            </a:lvl8pPr>
            <a:lvl9pPr>
              <a:defRPr sz="1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950" y="1714024"/>
            <a:ext cx="2949690" cy="3175441"/>
          </a:xfrm>
        </p:spPr>
        <p:txBody>
          <a:bodyPr/>
          <a:lstStyle>
            <a:lvl1pPr marL="0" indent="0">
              <a:buNone/>
              <a:defRPr sz="1333"/>
            </a:lvl1pPr>
            <a:lvl2pPr marL="380919" indent="0">
              <a:buNone/>
              <a:defRPr sz="1166"/>
            </a:lvl2pPr>
            <a:lvl3pPr marL="761838" indent="0">
              <a:buNone/>
              <a:defRPr sz="1000"/>
            </a:lvl3pPr>
            <a:lvl4pPr marL="1142757" indent="0">
              <a:buNone/>
              <a:defRPr sz="833"/>
            </a:lvl4pPr>
            <a:lvl5pPr marL="1523676" indent="0">
              <a:buNone/>
              <a:defRPr sz="833"/>
            </a:lvl5pPr>
            <a:lvl6pPr marL="1904595" indent="0">
              <a:buNone/>
              <a:defRPr sz="833"/>
            </a:lvl6pPr>
            <a:lvl7pPr marL="2285514" indent="0">
              <a:buNone/>
              <a:defRPr sz="833"/>
            </a:lvl7pPr>
            <a:lvl8pPr marL="2666433" indent="0">
              <a:buNone/>
              <a:defRPr sz="833"/>
            </a:lvl8pPr>
            <a:lvl9pPr marL="3047353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766B-B964-4DCE-8932-C612C0CD15D5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55CF-4957-466C-9DEF-33CD4C50D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040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D0B61-59D9-4359-A094-EA8494293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826FE-7E67-4336-B518-1601C8193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074AE-A5BB-4598-8DAF-6A9A94B87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C451-E835-430F-BFEC-77E568659636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2643F-9ACD-4BA0-B6FB-AC2DC8096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CAFB5-06F1-4A1C-B21F-455D64FC6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031-DAF7-455A-936A-E9F381BDD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014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50" y="380894"/>
            <a:ext cx="2949690" cy="1333130"/>
          </a:xfrm>
        </p:spPr>
        <p:txBody>
          <a:bodyPr anchor="b"/>
          <a:lstStyle>
            <a:lvl1pPr>
              <a:defRPr sz="266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066" y="822627"/>
            <a:ext cx="4629954" cy="4060226"/>
          </a:xfrm>
        </p:spPr>
        <p:txBody>
          <a:bodyPr anchor="t"/>
          <a:lstStyle>
            <a:lvl1pPr marL="0" indent="0">
              <a:buNone/>
              <a:defRPr sz="2666"/>
            </a:lvl1pPr>
            <a:lvl2pPr marL="380919" indent="0">
              <a:buNone/>
              <a:defRPr sz="2333"/>
            </a:lvl2pPr>
            <a:lvl3pPr marL="761838" indent="0">
              <a:buNone/>
              <a:defRPr sz="1999"/>
            </a:lvl3pPr>
            <a:lvl4pPr marL="1142757" indent="0">
              <a:buNone/>
              <a:defRPr sz="1666"/>
            </a:lvl4pPr>
            <a:lvl5pPr marL="1523676" indent="0">
              <a:buNone/>
              <a:defRPr sz="1666"/>
            </a:lvl5pPr>
            <a:lvl6pPr marL="1904595" indent="0">
              <a:buNone/>
              <a:defRPr sz="1666"/>
            </a:lvl6pPr>
            <a:lvl7pPr marL="2285514" indent="0">
              <a:buNone/>
              <a:defRPr sz="1666"/>
            </a:lvl7pPr>
            <a:lvl8pPr marL="2666433" indent="0">
              <a:buNone/>
              <a:defRPr sz="1666"/>
            </a:lvl8pPr>
            <a:lvl9pPr marL="3047353" indent="0">
              <a:buNone/>
              <a:defRPr sz="166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950" y="1714024"/>
            <a:ext cx="2949690" cy="3175441"/>
          </a:xfrm>
        </p:spPr>
        <p:txBody>
          <a:bodyPr/>
          <a:lstStyle>
            <a:lvl1pPr marL="0" indent="0">
              <a:buNone/>
              <a:defRPr sz="1333"/>
            </a:lvl1pPr>
            <a:lvl2pPr marL="380919" indent="0">
              <a:buNone/>
              <a:defRPr sz="1166"/>
            </a:lvl2pPr>
            <a:lvl3pPr marL="761838" indent="0">
              <a:buNone/>
              <a:defRPr sz="1000"/>
            </a:lvl3pPr>
            <a:lvl4pPr marL="1142757" indent="0">
              <a:buNone/>
              <a:defRPr sz="833"/>
            </a:lvl4pPr>
            <a:lvl5pPr marL="1523676" indent="0">
              <a:buNone/>
              <a:defRPr sz="833"/>
            </a:lvl5pPr>
            <a:lvl6pPr marL="1904595" indent="0">
              <a:buNone/>
              <a:defRPr sz="833"/>
            </a:lvl6pPr>
            <a:lvl7pPr marL="2285514" indent="0">
              <a:buNone/>
              <a:defRPr sz="833"/>
            </a:lvl7pPr>
            <a:lvl8pPr marL="2666433" indent="0">
              <a:buNone/>
              <a:defRPr sz="833"/>
            </a:lvl8pPr>
            <a:lvl9pPr marL="3047353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766B-B964-4DCE-8932-C612C0CD15D5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55CF-4957-466C-9DEF-33CD4C50D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014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766B-B964-4DCE-8932-C612C0CD15D5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55CF-4957-466C-9DEF-33CD4C50D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141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4812" y="304187"/>
            <a:ext cx="1972017" cy="484185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760" y="304187"/>
            <a:ext cx="5801732" cy="48418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766B-B964-4DCE-8932-C612C0CD15D5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55CF-4957-466C-9DEF-33CD4C50D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338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16E7E-3F80-4B71-A8DF-69486AC17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996" y="1424386"/>
            <a:ext cx="7888070" cy="2376621"/>
          </a:xfrm>
        </p:spPr>
        <p:txBody>
          <a:bodyPr anchor="b"/>
          <a:lstStyle>
            <a:lvl1pPr>
              <a:defRPr sz="47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42181-551E-46C4-B830-ECF8BB357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996" y="3823491"/>
            <a:ext cx="7888070" cy="1249809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7D892-8698-4664-B06F-3D260B43B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C451-E835-430F-BFEC-77E568659636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CA52A-1CED-4EF8-ABCF-94468F617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06626-AF31-49C6-82C2-70DD16528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031-DAF7-455A-936A-E9F381BDD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91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DA899-A418-41BF-858F-65DFE50CE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D8473-AC1C-492D-B364-6A5A70046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759" y="1520932"/>
            <a:ext cx="3886875" cy="36251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07E210-D9BA-4168-9251-7F20BBDE3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954" y="1520932"/>
            <a:ext cx="3886875" cy="36251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6ECCE1-60E4-4DC2-8AA5-EAAB2288B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C451-E835-430F-BFEC-77E568659636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97BBD3-5711-4378-868A-F27D08CC1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D134B-0F57-49F2-9BC1-E42719C2E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031-DAF7-455A-936A-E9F381BDD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863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9FF45-4EDA-4B69-990E-40231E1BC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50" y="304187"/>
            <a:ext cx="7888070" cy="11043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6FD29-28ED-4362-9693-4CEFBB4D3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951" y="1400580"/>
            <a:ext cx="3869012" cy="68640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403601-B1B4-488A-913B-7744E2710B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951" y="2086983"/>
            <a:ext cx="3869012" cy="3069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C11B6-FF8E-4D6F-9BE4-06EF91576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954" y="1400580"/>
            <a:ext cx="3888066" cy="68640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56CE15-4692-4AF5-BA4F-06F421079A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954" y="2086983"/>
            <a:ext cx="3888066" cy="3069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1057D4-DC48-42AE-966A-B6888ABF4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C451-E835-430F-BFEC-77E568659636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FD51FE-0383-49CF-A008-68F70AE4E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663EE7-2996-4E04-AA98-BEE496AB9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031-DAF7-455A-936A-E9F381BDD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867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9006E-4AF7-468E-AA09-43995FCA4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094928-9FE7-4B6C-8601-6C34A6107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C451-E835-430F-BFEC-77E568659636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3D02F7-AC3D-480C-9AA7-C1AFF8C9A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2818A0-9E05-4303-B931-7AF53FE0D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031-DAF7-455A-936A-E9F381BDD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363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9D3588-7727-4FB8-A57E-42805638E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C451-E835-430F-BFEC-77E568659636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F4E483-7162-4D79-B062-46FC192BF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F248C-62A2-4CF2-999E-DC766E40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031-DAF7-455A-936A-E9F381BDD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79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A4145-8A3A-4B24-BF3F-F8BC7C2D5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51" y="380894"/>
            <a:ext cx="2949690" cy="133313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3D4E6-137A-47EB-889B-ACD2CA419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066" y="822626"/>
            <a:ext cx="4629954" cy="406022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C662F6-4E9D-48F8-87BB-726A9D659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951" y="1714024"/>
            <a:ext cx="2949690" cy="3175441"/>
          </a:xfrm>
        </p:spPr>
        <p:txBody>
          <a:bodyPr/>
          <a:lstStyle>
            <a:lvl1pPr marL="0" indent="0">
              <a:buNone/>
              <a:defRPr sz="1200"/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2F8C5F-687B-4DD8-B343-608498734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C451-E835-430F-BFEC-77E568659636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CE9E06-2E57-4204-8A91-C02128EE6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0F991-9DA2-4D8A-BC8B-15DC30F20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031-DAF7-455A-936A-E9F381BDD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5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D3AB9-0C3D-4CB7-B1BA-92906258E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51" y="380894"/>
            <a:ext cx="2949690" cy="133313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B73A3F-E29E-4857-BAF3-A93FFCCE30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8066" y="822626"/>
            <a:ext cx="4629954" cy="4060226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898737-5199-4DA2-88FF-D0D619FF7A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951" y="1714024"/>
            <a:ext cx="2949690" cy="3175441"/>
          </a:xfrm>
        </p:spPr>
        <p:txBody>
          <a:bodyPr/>
          <a:lstStyle>
            <a:lvl1pPr marL="0" indent="0">
              <a:buNone/>
              <a:defRPr sz="1200"/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30F2D-D130-4156-B479-7A7D2C6E4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C451-E835-430F-BFEC-77E568659636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D103FF-DC86-4E45-8C2D-0CA38CE9C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B4FC9-CCFC-4F5A-ADFA-B651B9D07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3031-DAF7-455A-936A-E9F381BDD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004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FF99FB-F129-4DC4-94C3-613945DA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59" y="304187"/>
            <a:ext cx="7888070" cy="1104329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113FB-C4A3-4987-91CE-96EA07860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759" y="1520932"/>
            <a:ext cx="7888070" cy="3625108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483D2-BB4B-4478-80E7-0D0C8B4F2A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759" y="5295488"/>
            <a:ext cx="2057757" cy="304186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2C451-E835-430F-BFEC-77E568659636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6B04B-37B2-4A78-BAE2-59136B153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9476" y="5295488"/>
            <a:ext cx="3086636" cy="304186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F2697-80CC-4438-85B6-BD3263B89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9072" y="5295488"/>
            <a:ext cx="2057757" cy="304186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93031-DAF7-455A-936A-E9F381BDDB22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3C7A167F-5D8E-49F0-1C5C-AC66AC0FF76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634" y="4957590"/>
            <a:ext cx="1202701" cy="74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8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13232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308" indent="-178308" algn="l" defTabSz="7132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24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759" y="304188"/>
            <a:ext cx="7888070" cy="1104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759" y="1520932"/>
            <a:ext cx="7888070" cy="3625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760" y="5295489"/>
            <a:ext cx="2057757" cy="304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C766B-B964-4DCE-8932-C612C0CD15D5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9476" y="5295489"/>
            <a:ext cx="3086636" cy="304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072" y="5295489"/>
            <a:ext cx="2057757" cy="304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255CF-4957-466C-9DEF-33CD4C50D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81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761838" rtl="0" eaLnBrk="1" latinLnBrk="0" hangingPunct="1">
        <a:lnSpc>
          <a:spcPct val="90000"/>
        </a:lnSpc>
        <a:spcBef>
          <a:spcPct val="0"/>
        </a:spcBef>
        <a:buNone/>
        <a:defRPr sz="36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60" indent="-190460" algn="l" defTabSz="76183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379" indent="-190460" algn="l" defTabSz="761838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2pPr>
      <a:lvl3pPr marL="952298" indent="-190460" algn="l" defTabSz="761838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6" kern="1200">
          <a:solidFill>
            <a:schemeClr val="tx1"/>
          </a:solidFill>
          <a:latin typeface="+mn-lt"/>
          <a:ea typeface="+mn-ea"/>
          <a:cs typeface="+mn-cs"/>
        </a:defRPr>
      </a:lvl3pPr>
      <a:lvl4pPr marL="1333217" indent="-190460" algn="l" defTabSz="761838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136" indent="-190460" algn="l" defTabSz="761838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055" indent="-190460" algn="l" defTabSz="761838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5974" indent="-190460" algn="l" defTabSz="761838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893" indent="-190460" algn="l" defTabSz="761838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7812" indent="-190460" algn="l" defTabSz="761838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8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19" algn="l" defTabSz="7618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838" algn="l" defTabSz="7618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757" algn="l" defTabSz="7618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676" algn="l" defTabSz="7618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595" algn="l" defTabSz="7618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514" algn="l" defTabSz="7618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433" algn="l" defTabSz="7618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353" algn="l" defTabSz="7618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ffolliet.com/" TargetMode="External"/><Relationship Id="rId3" Type="http://schemas.openxmlformats.org/officeDocument/2006/relationships/hyperlink" Target="https://www.youtube.com/watch?v=8V0pm1tayUo" TargetMode="External"/><Relationship Id="rId7" Type="http://schemas.openxmlformats.org/officeDocument/2006/relationships/hyperlink" Target="https://pages.tessardavis.com/posts/data-on-its-own-is-meaningless-tell-a-story-with-yours-1" TargetMode="External"/><Relationship Id="rId2" Type="http://schemas.openxmlformats.org/officeDocument/2006/relationships/hyperlink" Target="https://www.weahsn.net/wp-content/uploads/2022/02/Things-to-consider-when-making-a-QI-poster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ages.tessardavis.com/posts/10-amazing-websites-to-supercharge-your-presentation" TargetMode="External"/><Relationship Id="rId5" Type="http://schemas.openxmlformats.org/officeDocument/2006/relationships/hyperlink" Target="https://pages.tessardavis.com/posts/9-powerpoint-hacks-you-ll-wish-you-already-knew" TargetMode="External"/><Relationship Id="rId4" Type="http://schemas.openxmlformats.org/officeDocument/2006/relationships/hyperlink" Target="https://pages.tessardavis.com/posts/is-your-slide-deck-too-text-heavy-and-boring-read-thi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5587" cy="5713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963" y="0"/>
            <a:ext cx="7473660" cy="5713412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394" y="0"/>
            <a:ext cx="7462799" cy="5713412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D29FA4-4D2A-9630-BC7E-8475005CF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200" y="1665882"/>
            <a:ext cx="6859191" cy="2302717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Sharing Learning from QI projects:</a:t>
            </a:r>
            <a:br>
              <a:rPr lang="en-US" sz="3600" b="1" dirty="0">
                <a:solidFill>
                  <a:schemeClr val="accent1"/>
                </a:solidFill>
              </a:rPr>
            </a:br>
            <a:r>
              <a:rPr lang="en-US" sz="3600" b="1" dirty="0">
                <a:solidFill>
                  <a:schemeClr val="accent1"/>
                </a:solidFill>
              </a:rPr>
              <a:t>Posters</a:t>
            </a:r>
            <a:br>
              <a:rPr lang="en-US" sz="3600" b="1" dirty="0">
                <a:solidFill>
                  <a:schemeClr val="accent1"/>
                </a:solidFill>
              </a:rPr>
            </a:br>
            <a:r>
              <a:rPr lang="en-US" sz="3600" b="1" dirty="0">
                <a:solidFill>
                  <a:schemeClr val="accent1"/>
                </a:solidFill>
              </a:rPr>
              <a:t>Presentations</a:t>
            </a:r>
            <a:br>
              <a:rPr lang="en-US" sz="3600" b="1" dirty="0">
                <a:solidFill>
                  <a:schemeClr val="accent1"/>
                </a:solidFill>
              </a:rPr>
            </a:br>
            <a:r>
              <a:rPr lang="en-US" sz="3600" b="1" dirty="0">
                <a:solidFill>
                  <a:schemeClr val="accent1"/>
                </a:solidFill>
              </a:rPr>
              <a:t>Publications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3827A2D-147F-7E0C-2EA1-35C60B665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5440" y="4702984"/>
            <a:ext cx="6194707" cy="526375"/>
          </a:xfrm>
        </p:spPr>
        <p:txBody>
          <a:bodyPr anchor="ctr">
            <a:normAutofit/>
          </a:bodyPr>
          <a:lstStyle/>
          <a:p>
            <a:r>
              <a:rPr lang="en-GB" sz="1200" dirty="0">
                <a:solidFill>
                  <a:schemeClr val="accent1"/>
                </a:solidFill>
              </a:rPr>
              <a:t>Kate Pryde</a:t>
            </a:r>
          </a:p>
          <a:p>
            <a:r>
              <a:rPr lang="en-GB" sz="1200" dirty="0">
                <a:solidFill>
                  <a:schemeClr val="accent1"/>
                </a:solidFill>
              </a:rPr>
              <a:t>March 2023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9404" y="4602709"/>
            <a:ext cx="3566779" cy="228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382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AE359-F58E-4651-B7AD-F9B912803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Resources: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DB092-9CB5-4F7C-837C-9E756D049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b="1" dirty="0"/>
              <a:t>Posters:</a:t>
            </a:r>
          </a:p>
          <a:p>
            <a:pPr marL="0" indent="0">
              <a:buNone/>
            </a:pPr>
            <a:r>
              <a:rPr lang="en-GB" b="0" i="0" dirty="0">
                <a:solidFill>
                  <a:srgbClr val="393539"/>
                </a:solidFill>
                <a:effectLst/>
                <a:latin typeface="dinosaur"/>
                <a:hlinkClick r:id="rId2"/>
              </a:rPr>
              <a:t>https://www.weahsn.net/wp-content/uploads/2022/02/Things-to-consider-when-making-a-QI-poster.pdf</a:t>
            </a:r>
            <a:endParaRPr lang="en-GB" b="0" i="0" dirty="0">
              <a:solidFill>
                <a:srgbClr val="393539"/>
              </a:solidFill>
              <a:effectLst/>
              <a:latin typeface="dinosaur"/>
            </a:endParaRPr>
          </a:p>
          <a:p>
            <a:pPr marL="0" indent="0">
              <a:buNone/>
            </a:pPr>
            <a:r>
              <a:rPr lang="en-GB" b="0" i="0" dirty="0">
                <a:solidFill>
                  <a:srgbClr val="393539"/>
                </a:solidFill>
                <a:effectLst/>
                <a:latin typeface="dinosaur"/>
              </a:rPr>
              <a:t>To understand more about what judges are looking for in an improvement poster </a:t>
            </a:r>
            <a:r>
              <a:rPr lang="en-GB" b="0" i="0" u="sng" dirty="0">
                <a:solidFill>
                  <a:srgbClr val="423079"/>
                </a:solidFill>
                <a:effectLst/>
                <a:latin typeface="dinosaur"/>
                <a:hlinkClick r:id="rId3"/>
              </a:rPr>
              <a:t>watch this short video from Kay Haughton</a:t>
            </a:r>
            <a:r>
              <a:rPr lang="en-GB" b="0" i="0" dirty="0">
                <a:solidFill>
                  <a:srgbClr val="393539"/>
                </a:solidFill>
                <a:effectLst/>
                <a:latin typeface="dinosaur"/>
              </a:rPr>
              <a:t>, Director of Services and System Transformation, West of England AHSN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PowerPoint:</a:t>
            </a:r>
          </a:p>
          <a:p>
            <a:pPr marL="0" indent="0">
              <a:buNone/>
            </a:pPr>
            <a:r>
              <a:rPr lang="en-GB" dirty="0">
                <a:hlinkClick r:id="rId4"/>
              </a:rPr>
              <a:t>https://pages.tessardavis.com/posts/is-your-slide-deck-too-text-heavy-and-boring-read-this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5"/>
              </a:rPr>
              <a:t>https://pages.tessardavis.com/posts/9-powerpoint-hacks-you-ll-wish-you-already-knew</a:t>
            </a:r>
            <a:endParaRPr lang="en-GB" dirty="0"/>
          </a:p>
          <a:p>
            <a:endParaRPr lang="en-GB" dirty="0"/>
          </a:p>
          <a:p>
            <a:r>
              <a:rPr lang="en-GB" b="1" dirty="0"/>
              <a:t>Presentations:</a:t>
            </a:r>
          </a:p>
          <a:p>
            <a:pPr marL="0" indent="0">
              <a:buNone/>
            </a:pPr>
            <a:r>
              <a:rPr lang="en-GB" dirty="0">
                <a:hlinkClick r:id="rId6"/>
              </a:rPr>
              <a:t>https://pages.tessardavis.com/posts/10-amazing-websites-to-supercharge-your-presentation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7"/>
              </a:rPr>
              <a:t>https://pages.tessardavis.com/posts/data-on-its-own-is-meaningless-tell-a-story-with-yours-1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8"/>
              </a:rPr>
              <a:t>http://ffolliet.com/</a:t>
            </a:r>
            <a:r>
              <a:rPr lang="en-GB" dirty="0"/>
              <a:t> - lots of advice and tips here</a:t>
            </a:r>
          </a:p>
          <a:p>
            <a:endParaRPr lang="en-GB" b="1" dirty="0"/>
          </a:p>
          <a:p>
            <a:r>
              <a:rPr lang="en-GB" b="1" dirty="0"/>
              <a:t>Publications:</a:t>
            </a:r>
          </a:p>
          <a:p>
            <a:pPr marL="0" indent="0">
              <a:buNone/>
            </a:pPr>
            <a:r>
              <a:rPr lang="en-GB" dirty="0"/>
              <a:t>https://www.ncbi.nlm.nih.gov/pmc/articles/PMC4857497/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0330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6C232C-8AD2-4E52-8F1B-71E7D9583E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1650" y="2794502"/>
            <a:ext cx="3302569" cy="1394485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1202" dirty="0">
                <a:latin typeface="Arial" panose="020B0604020202020204" pitchFamily="34" charset="0"/>
                <a:cs typeface="Arial" panose="020B0604020202020204" pitchFamily="34" charset="0"/>
              </a:rPr>
              <a:t>Key sections to include: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Project title (make this catchy and interesting) and the people involved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Background/initial problem/quality issue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Method/strategy for change and measures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Results/effects of change – show your PDSA data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Conclusions/learning and what’s next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0365FB-5797-40C4-AC1E-E52E56B39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794" y="1421563"/>
            <a:ext cx="3437882" cy="1137142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sz="120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202" dirty="0">
                <a:latin typeface="Arial" panose="020B0604020202020204" pitchFamily="34" charset="0"/>
                <a:cs typeface="Arial" panose="020B0604020202020204" pitchFamily="34" charset="0"/>
              </a:rPr>
              <a:t>Suggested fonts:</a:t>
            </a:r>
          </a:p>
          <a:p>
            <a:pPr marL="0" indent="0">
              <a:buNone/>
            </a:pPr>
            <a:r>
              <a:rPr lang="en-GB" sz="802" dirty="0">
                <a:latin typeface="Arial" panose="020B0604020202020204" pitchFamily="34" charset="0"/>
                <a:cs typeface="Arial" panose="020B0604020202020204" pitchFamily="34" charset="0"/>
              </a:rPr>
              <a:t>Arial			</a:t>
            </a:r>
            <a:r>
              <a:rPr lang="en-GB" sz="802" dirty="0">
                <a:latin typeface="Verdana" panose="020B0604030504040204" pitchFamily="34" charset="0"/>
                <a:ea typeface="Verdana" panose="020B0604030504040204" pitchFamily="34" charset="0"/>
              </a:rPr>
              <a:t>Verdana</a:t>
            </a:r>
          </a:p>
          <a:p>
            <a:pPr marL="0" indent="0">
              <a:buNone/>
            </a:pPr>
            <a:r>
              <a:rPr lang="en-GB" sz="802" dirty="0"/>
              <a:t>Calibri			</a:t>
            </a:r>
            <a:r>
              <a:rPr lang="en-GB" sz="802" dirty="0">
                <a:latin typeface="Arial" panose="020B0604020202020204" pitchFamily="34" charset="0"/>
                <a:cs typeface="Arial" panose="020B0604020202020204" pitchFamily="34" charset="0"/>
              </a:rPr>
              <a:t>Open Sans</a:t>
            </a:r>
          </a:p>
          <a:p>
            <a:pPr marL="0" indent="0">
              <a:buNone/>
            </a:pPr>
            <a:r>
              <a:rPr lang="en-GB" sz="802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Tahoma			</a:t>
            </a:r>
            <a:r>
              <a:rPr lang="en-GB" sz="802" dirty="0">
                <a:latin typeface="Trebuchet MS" panose="020B0603020202020204" pitchFamily="34" charset="0"/>
              </a:rPr>
              <a:t>Trebuchet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2766F091-511C-4C50-BD21-536E98AB2A92}"/>
              </a:ext>
            </a:extLst>
          </p:cNvPr>
          <p:cNvSpPr txBox="1">
            <a:spLocks/>
          </p:cNvSpPr>
          <p:nvPr/>
        </p:nvSpPr>
        <p:spPr>
          <a:xfrm>
            <a:off x="961650" y="1423078"/>
            <a:ext cx="3302569" cy="113714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60668" tIns="30334" rIns="60668" bIns="30334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44328">
              <a:lnSpc>
                <a:spcPct val="150000"/>
              </a:lnSpc>
              <a:spcBef>
                <a:spcPts val="267"/>
              </a:spcBef>
              <a:buNone/>
            </a:pPr>
            <a:r>
              <a:rPr lang="en-GB" sz="187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heading = font size 70+</a:t>
            </a:r>
          </a:p>
          <a:p>
            <a:pPr marL="0" indent="0" defTabSz="244328">
              <a:lnSpc>
                <a:spcPct val="150000"/>
              </a:lnSpc>
              <a:spcBef>
                <a:spcPts val="267"/>
              </a:spcBef>
              <a:buNone/>
            </a:pPr>
            <a:r>
              <a:rPr lang="en-GB" sz="120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Subheadings = font size 40-50</a:t>
            </a:r>
          </a:p>
          <a:p>
            <a:pPr marL="0" indent="0" defTabSz="244328">
              <a:lnSpc>
                <a:spcPct val="150000"/>
              </a:lnSpc>
              <a:spcBef>
                <a:spcPts val="267"/>
              </a:spcBef>
              <a:buNone/>
            </a:pPr>
            <a:r>
              <a:rPr lang="en-GB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text = font size 20+</a:t>
            </a:r>
          </a:p>
          <a:p>
            <a:pPr marL="0" indent="0" defTabSz="244328">
              <a:lnSpc>
                <a:spcPct val="150000"/>
              </a:lnSpc>
              <a:spcBef>
                <a:spcPts val="267"/>
              </a:spcBef>
              <a:buNone/>
            </a:pPr>
            <a:endParaRPr lang="en-GB" sz="132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244328">
              <a:lnSpc>
                <a:spcPct val="150000"/>
              </a:lnSpc>
              <a:spcBef>
                <a:spcPts val="0"/>
              </a:spcBef>
              <a:buNone/>
            </a:pPr>
            <a:endParaRPr lang="en-GB" sz="132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FB07E818-3BC4-4279-95DE-D12BB3EFCA26}"/>
              </a:ext>
            </a:extLst>
          </p:cNvPr>
          <p:cNvSpPr txBox="1">
            <a:spLocks/>
          </p:cNvSpPr>
          <p:nvPr/>
        </p:nvSpPr>
        <p:spPr>
          <a:xfrm>
            <a:off x="1683834" y="323385"/>
            <a:ext cx="5408342" cy="91479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60668" tIns="30334" rIns="60668" bIns="30334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44328">
              <a:spcBef>
                <a:spcPts val="267"/>
              </a:spcBef>
              <a:buNone/>
            </a:pPr>
            <a:r>
              <a:rPr lang="en-GB" sz="2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for Producing Posters in PowerPoint</a:t>
            </a:r>
          </a:p>
          <a:p>
            <a:pPr marL="0" indent="0" defTabSz="244328">
              <a:spcBef>
                <a:spcPts val="267"/>
              </a:spcBef>
              <a:buNone/>
            </a:pPr>
            <a:endParaRPr lang="en-GB" sz="199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9A0AB44F-1DA0-4A08-B6A0-FE5512EDB278}"/>
              </a:ext>
            </a:extLst>
          </p:cNvPr>
          <p:cNvSpPr txBox="1">
            <a:spLocks/>
          </p:cNvSpPr>
          <p:nvPr/>
        </p:nvSpPr>
        <p:spPr>
          <a:xfrm>
            <a:off x="4572794" y="2794502"/>
            <a:ext cx="3437882" cy="139448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60668" tIns="30334" rIns="60668" bIns="30334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44328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*These slides are already set to A1 landscape</a:t>
            </a:r>
          </a:p>
          <a:p>
            <a:pPr marL="0" indent="0" defTabSz="244328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do this in a new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22164" indent="-122164" defTabSz="244328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Design tab</a:t>
            </a:r>
          </a:p>
          <a:p>
            <a:pPr marL="122164" indent="-122164" defTabSz="244328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Slide Size</a:t>
            </a:r>
          </a:p>
          <a:p>
            <a:pPr marL="122164" indent="-122164" defTabSz="244328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Custom Slide Size and enter dimensions for width and height</a:t>
            </a:r>
          </a:p>
          <a:p>
            <a:pPr marL="122164" indent="-122164" defTabSz="244328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 landscape W = 84.1cm L = 59.4cm</a:t>
            </a:r>
          </a:p>
          <a:p>
            <a:pPr marL="122164" indent="-122164" defTabSz="244328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 portrait W = 59.4cm L = 84.1cm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3158ED8B-AD36-4196-8225-803AC4622DFE}"/>
              </a:ext>
            </a:extLst>
          </p:cNvPr>
          <p:cNvSpPr txBox="1">
            <a:spLocks/>
          </p:cNvSpPr>
          <p:nvPr/>
        </p:nvSpPr>
        <p:spPr>
          <a:xfrm>
            <a:off x="961650" y="4372371"/>
            <a:ext cx="3302569" cy="8169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60668" tIns="30334" rIns="60668" bIns="30334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44328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charts and images where possible.</a:t>
            </a:r>
          </a:p>
          <a:p>
            <a:pPr marL="0" indent="0" defTabSz="244328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colours wisely.</a:t>
            </a:r>
          </a:p>
          <a:p>
            <a:pPr marL="0" indent="0" defTabSz="244328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it up to keep things tidy.</a:t>
            </a:r>
          </a:p>
          <a:p>
            <a:pPr marL="0" indent="0" defTabSz="244328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Leave space around edges and objects</a:t>
            </a:r>
            <a:r>
              <a:rPr lang="en-GB" sz="53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556A008F-3808-404E-A53C-A4C567A087DF}"/>
              </a:ext>
            </a:extLst>
          </p:cNvPr>
          <p:cNvSpPr txBox="1">
            <a:spLocks/>
          </p:cNvSpPr>
          <p:nvPr/>
        </p:nvSpPr>
        <p:spPr>
          <a:xfrm>
            <a:off x="4572794" y="4372371"/>
            <a:ext cx="3437882" cy="8169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60668" tIns="30334" rIns="60668" bIns="30334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44328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sending to print:</a:t>
            </a:r>
          </a:p>
          <a:p>
            <a:pPr marL="61082" indent="-61082" defTabSz="244328">
              <a:lnSpc>
                <a:spcPct val="150000"/>
              </a:lnSpc>
              <a:spcBef>
                <a:spcPts val="0"/>
              </a:spcBef>
            </a:pP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 to PDF </a:t>
            </a:r>
          </a:p>
          <a:p>
            <a:pPr marL="61082" indent="-61082" defTabSz="244328">
              <a:lnSpc>
                <a:spcPct val="150000"/>
              </a:lnSpc>
              <a:spcBef>
                <a:spcPts val="0"/>
              </a:spcBef>
            </a:pP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you tell the printers what size you want your poster to be</a:t>
            </a:r>
          </a:p>
        </p:txBody>
      </p:sp>
    </p:spTree>
    <p:extLst>
      <p:ext uri="{BB962C8B-B14F-4D97-AF65-F5344CB8AC3E}">
        <p14:creationId xmlns:p14="http://schemas.microsoft.com/office/powerpoint/2010/main" val="2092903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298DE-4149-482F-B32A-8D13AE5E6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51" y="118209"/>
            <a:ext cx="7810293" cy="769550"/>
          </a:xfr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213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title – </a:t>
            </a:r>
            <a:r>
              <a:rPr kumimoji="0" lang="en-GB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Wha</a:t>
            </a:r>
            <a:r>
              <a:rPr lang="en-GB" sz="2400" i="1" dirty="0">
                <a:solidFill>
                  <a:schemeClr val="bg1"/>
                </a:solidFill>
                <a:latin typeface="Calibri"/>
              </a:rPr>
              <a:t>t is your main achievement with this project  Think of a newspaper headline!</a:t>
            </a:r>
            <a:br>
              <a:rPr lang="en-GB" sz="2400" i="1" dirty="0">
                <a:solidFill>
                  <a:prstClr val="white">
                    <a:lumMod val="50000"/>
                  </a:prstClr>
                </a:solidFill>
                <a:latin typeface="Calibri"/>
              </a:rPr>
            </a:br>
            <a:endParaRPr lang="en-GB" sz="213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A8B7D-421B-43CE-B15F-6A9E84C51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7650" y="1022377"/>
            <a:ext cx="3797713" cy="132915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202" dirty="0">
                <a:latin typeface="Arial" panose="020B0604020202020204" pitchFamily="34" charset="0"/>
                <a:cs typeface="Arial" panose="020B0604020202020204" pitchFamily="34" charset="0"/>
              </a:rPr>
              <a:t>Background/Problem/Issue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534" dirty="0">
                <a:latin typeface="Arial" panose="020B0604020202020204" pitchFamily="34" charset="0"/>
                <a:cs typeface="Arial" panose="020B0604020202020204" pitchFamily="34" charset="0"/>
              </a:rPr>
              <a:t>ENTER TEXT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E3F40-D2A7-4BD7-AE14-FA7E9AFB8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0231" y="1022378"/>
            <a:ext cx="3797713" cy="132915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202" dirty="0">
                <a:latin typeface="Arial" panose="020B0604020202020204" pitchFamily="34" charset="0"/>
                <a:cs typeface="Arial" panose="020B0604020202020204" pitchFamily="34" charset="0"/>
              </a:rPr>
              <a:t>Results/Data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534" dirty="0">
                <a:latin typeface="Arial" panose="020B0604020202020204" pitchFamily="34" charset="0"/>
                <a:cs typeface="Arial" panose="020B0604020202020204" pitchFamily="34" charset="0"/>
              </a:rPr>
              <a:t>ENTER TEXT HERE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GB" sz="1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DBB64A-8815-4E8F-9711-2F75DF9751E6}"/>
              </a:ext>
            </a:extLst>
          </p:cNvPr>
          <p:cNvSpPr txBox="1">
            <a:spLocks/>
          </p:cNvSpPr>
          <p:nvPr/>
        </p:nvSpPr>
        <p:spPr>
          <a:xfrm>
            <a:off x="667648" y="632292"/>
            <a:ext cx="7810293" cy="277202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vert="horz" lIns="60668" tIns="30334" rIns="60668" bIns="303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244328"/>
            <a:r>
              <a:rPr lang="en-GB" sz="187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involved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9437E6-3F73-46DC-9EAB-C8244B71226B}"/>
              </a:ext>
            </a:extLst>
          </p:cNvPr>
          <p:cNvSpPr txBox="1">
            <a:spLocks/>
          </p:cNvSpPr>
          <p:nvPr/>
        </p:nvSpPr>
        <p:spPr>
          <a:xfrm>
            <a:off x="667649" y="2486151"/>
            <a:ext cx="3797712" cy="12465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60668" tIns="30334" rIns="60668" bIns="30334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44328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20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</a:p>
          <a:p>
            <a:pPr marL="0" indent="0" defTabSz="244328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53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TEXT HERE</a:t>
            </a:r>
          </a:p>
          <a:p>
            <a:pPr marL="0" indent="0" defTabSz="244328">
              <a:lnSpc>
                <a:spcPct val="150000"/>
              </a:lnSpc>
              <a:spcBef>
                <a:spcPts val="0"/>
              </a:spcBef>
              <a:buNone/>
            </a:pPr>
            <a:endParaRPr lang="en-GB" sz="132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D0421F-C447-49F8-B8CF-99B43B2F835B}"/>
              </a:ext>
            </a:extLst>
          </p:cNvPr>
          <p:cNvSpPr txBox="1">
            <a:spLocks/>
          </p:cNvSpPr>
          <p:nvPr/>
        </p:nvSpPr>
        <p:spPr>
          <a:xfrm>
            <a:off x="667651" y="3834530"/>
            <a:ext cx="3797711" cy="17606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60668" tIns="30334" rIns="60668" bIns="30334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44328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20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Method/Strategy for Change/How were users involved</a:t>
            </a:r>
          </a:p>
          <a:p>
            <a:pPr marL="0" indent="0" defTabSz="244328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53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TEXT HERE</a:t>
            </a:r>
          </a:p>
          <a:p>
            <a:pPr marL="0" indent="0" defTabSz="244328">
              <a:lnSpc>
                <a:spcPct val="150000"/>
              </a:lnSpc>
              <a:spcBef>
                <a:spcPts val="0"/>
              </a:spcBef>
              <a:buNone/>
            </a:pPr>
            <a:endParaRPr lang="en-GB" sz="132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5317D3E-4B5E-4C34-A319-B213517D9281}"/>
              </a:ext>
            </a:extLst>
          </p:cNvPr>
          <p:cNvSpPr txBox="1">
            <a:spLocks/>
          </p:cNvSpPr>
          <p:nvPr/>
        </p:nvSpPr>
        <p:spPr>
          <a:xfrm>
            <a:off x="4680231" y="3834530"/>
            <a:ext cx="3797713" cy="17606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60668" tIns="30334" rIns="60668" bIns="30334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44328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20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Conclusions/Lessons Learned</a:t>
            </a:r>
          </a:p>
          <a:p>
            <a:pPr marL="0" indent="0" defTabSz="244328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53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TEXT HERE</a:t>
            </a:r>
          </a:p>
          <a:p>
            <a:pPr marL="0" indent="0" defTabSz="244328">
              <a:lnSpc>
                <a:spcPct val="150000"/>
              </a:lnSpc>
              <a:spcBef>
                <a:spcPts val="0"/>
              </a:spcBef>
              <a:buNone/>
            </a:pPr>
            <a:endParaRPr lang="en-GB" sz="132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2E184F8-19AA-4DE6-8091-37E41A5C66A7}"/>
              </a:ext>
            </a:extLst>
          </p:cNvPr>
          <p:cNvSpPr txBox="1">
            <a:spLocks/>
          </p:cNvSpPr>
          <p:nvPr/>
        </p:nvSpPr>
        <p:spPr>
          <a:xfrm>
            <a:off x="4680231" y="2486151"/>
            <a:ext cx="3797713" cy="12465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60668" tIns="30334" rIns="60668" bIns="30334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44328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20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Image/Chart</a:t>
            </a:r>
          </a:p>
          <a:p>
            <a:pPr marL="0" indent="0" defTabSz="244328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53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TEXT HERE</a:t>
            </a:r>
          </a:p>
          <a:p>
            <a:pPr marL="0" indent="0" defTabSz="244328">
              <a:lnSpc>
                <a:spcPct val="150000"/>
              </a:lnSpc>
              <a:spcBef>
                <a:spcPts val="0"/>
              </a:spcBef>
              <a:buNone/>
            </a:pPr>
            <a:endParaRPr lang="en-GB" sz="132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765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298DE-4149-482F-B32A-8D13AE5E6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47" y="127586"/>
            <a:ext cx="7810292" cy="517544"/>
          </a:xfr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title – </a:t>
            </a:r>
            <a:r>
              <a:rPr kumimoji="0" lang="en-GB" sz="20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Wha</a:t>
            </a:r>
            <a:r>
              <a:rPr lang="en-GB" sz="2000" i="1" dirty="0">
                <a:solidFill>
                  <a:schemeClr val="bg1"/>
                </a:solidFill>
                <a:latin typeface="Calibri"/>
              </a:rPr>
              <a:t>t is your main achievement with this project  Think of a newspaper headline!</a:t>
            </a:r>
            <a:endParaRPr lang="en-GB" sz="213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A8B7D-421B-43CE-B15F-6A9E84C51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7651" y="1002281"/>
            <a:ext cx="2476911" cy="148789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202" dirty="0">
                <a:latin typeface="Arial" panose="020B0604020202020204" pitchFamily="34" charset="0"/>
                <a:cs typeface="Arial" panose="020B0604020202020204" pitchFamily="34" charset="0"/>
              </a:rPr>
              <a:t>Background/Problem/Issue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534" dirty="0">
                <a:latin typeface="Arial" panose="020B0604020202020204" pitchFamily="34" charset="0"/>
                <a:cs typeface="Arial" panose="020B0604020202020204" pitchFamily="34" charset="0"/>
              </a:rPr>
              <a:t>ENTER TEXT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E3F40-D2A7-4BD7-AE14-FA7E9AFB8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7647" y="2586307"/>
            <a:ext cx="3860910" cy="1423639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202" dirty="0">
                <a:latin typeface="Arial" panose="020B0604020202020204" pitchFamily="34" charset="0"/>
                <a:cs typeface="Arial" panose="020B0604020202020204" pitchFamily="34" charset="0"/>
              </a:rPr>
              <a:t>Results/Data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534" dirty="0">
                <a:latin typeface="Arial" panose="020B0604020202020204" pitchFamily="34" charset="0"/>
                <a:cs typeface="Arial" panose="020B0604020202020204" pitchFamily="34" charset="0"/>
              </a:rPr>
              <a:t>ENTER TEXT HERE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GB" sz="1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DBB64A-8815-4E8F-9711-2F75DF9751E6}"/>
              </a:ext>
            </a:extLst>
          </p:cNvPr>
          <p:cNvSpPr txBox="1">
            <a:spLocks/>
          </p:cNvSpPr>
          <p:nvPr/>
        </p:nvSpPr>
        <p:spPr>
          <a:xfrm>
            <a:off x="667647" y="645130"/>
            <a:ext cx="7810292" cy="24051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vert="horz" lIns="60668" tIns="30334" rIns="60668" bIns="303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244328"/>
            <a:r>
              <a:rPr lang="en-GB" sz="187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involved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9437E6-3F73-46DC-9EAB-C8244B71226B}"/>
              </a:ext>
            </a:extLst>
          </p:cNvPr>
          <p:cNvSpPr txBox="1">
            <a:spLocks/>
          </p:cNvSpPr>
          <p:nvPr/>
        </p:nvSpPr>
        <p:spPr>
          <a:xfrm>
            <a:off x="3258696" y="1001985"/>
            <a:ext cx="2679139" cy="1484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60668" tIns="30334" rIns="60668" bIns="30334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44328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20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</a:p>
          <a:p>
            <a:pPr marL="0" indent="0" defTabSz="244328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53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TEXT HERE</a:t>
            </a:r>
          </a:p>
          <a:p>
            <a:pPr marL="0" indent="0" defTabSz="244328">
              <a:lnSpc>
                <a:spcPct val="150000"/>
              </a:lnSpc>
              <a:spcBef>
                <a:spcPts val="0"/>
              </a:spcBef>
              <a:buNone/>
            </a:pPr>
            <a:endParaRPr lang="en-GB" sz="132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D0421F-C447-49F8-B8CF-99B43B2F835B}"/>
              </a:ext>
            </a:extLst>
          </p:cNvPr>
          <p:cNvSpPr txBox="1">
            <a:spLocks/>
          </p:cNvSpPr>
          <p:nvPr/>
        </p:nvSpPr>
        <p:spPr>
          <a:xfrm>
            <a:off x="6051971" y="1001985"/>
            <a:ext cx="2425970" cy="14679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60668" tIns="30334" rIns="60668" bIns="30334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44328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20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Method/Strategy for Change/How were users </a:t>
            </a:r>
            <a:r>
              <a:rPr lang="en-GB" sz="120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invovled</a:t>
            </a:r>
            <a:endParaRPr lang="en-GB" sz="1202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244328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53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TEXT HERE</a:t>
            </a:r>
          </a:p>
          <a:p>
            <a:pPr marL="0" indent="0" defTabSz="244328">
              <a:lnSpc>
                <a:spcPct val="150000"/>
              </a:lnSpc>
              <a:spcBef>
                <a:spcPts val="0"/>
              </a:spcBef>
              <a:buNone/>
            </a:pPr>
            <a:endParaRPr lang="en-GB" sz="132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5317D3E-4B5E-4C34-A319-B213517D9281}"/>
              </a:ext>
            </a:extLst>
          </p:cNvPr>
          <p:cNvSpPr txBox="1">
            <a:spLocks/>
          </p:cNvSpPr>
          <p:nvPr/>
        </p:nvSpPr>
        <p:spPr>
          <a:xfrm>
            <a:off x="4617036" y="2586307"/>
            <a:ext cx="3860909" cy="14236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60668" tIns="30334" rIns="60668" bIns="30334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44328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20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Conclusions/Lessons Learned</a:t>
            </a:r>
          </a:p>
          <a:p>
            <a:pPr marL="0" indent="0" defTabSz="244328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53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TEXT HERE</a:t>
            </a:r>
          </a:p>
          <a:p>
            <a:pPr marL="0" indent="0" defTabSz="244328">
              <a:lnSpc>
                <a:spcPct val="150000"/>
              </a:lnSpc>
              <a:spcBef>
                <a:spcPts val="0"/>
              </a:spcBef>
              <a:buNone/>
            </a:pPr>
            <a:endParaRPr lang="en-GB" sz="132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2E184F8-19AA-4DE6-8091-37E41A5C66A7}"/>
              </a:ext>
            </a:extLst>
          </p:cNvPr>
          <p:cNvSpPr txBox="1">
            <a:spLocks/>
          </p:cNvSpPr>
          <p:nvPr/>
        </p:nvSpPr>
        <p:spPr>
          <a:xfrm>
            <a:off x="667650" y="4160929"/>
            <a:ext cx="2476912" cy="14236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60668" tIns="30334" rIns="60668" bIns="30334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44328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20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Image/Chart</a:t>
            </a:r>
          </a:p>
          <a:p>
            <a:pPr marL="0" indent="0" defTabSz="244328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53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TEXT HERE</a:t>
            </a:r>
          </a:p>
          <a:p>
            <a:pPr marL="0" indent="0" defTabSz="244328">
              <a:lnSpc>
                <a:spcPct val="150000"/>
              </a:lnSpc>
              <a:spcBef>
                <a:spcPts val="0"/>
              </a:spcBef>
              <a:buNone/>
            </a:pPr>
            <a:endParaRPr lang="en-GB" sz="132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4A054C7-6D99-4DB5-A15C-42A47CCA6D6F}"/>
              </a:ext>
            </a:extLst>
          </p:cNvPr>
          <p:cNvSpPr txBox="1">
            <a:spLocks/>
          </p:cNvSpPr>
          <p:nvPr/>
        </p:nvSpPr>
        <p:spPr>
          <a:xfrm>
            <a:off x="3258695" y="4162187"/>
            <a:ext cx="2679139" cy="14236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60668" tIns="30334" rIns="60668" bIns="30334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44328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20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Image/Chart</a:t>
            </a:r>
          </a:p>
          <a:p>
            <a:pPr marL="0" indent="0" defTabSz="244328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53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TEXT HERE</a:t>
            </a:r>
          </a:p>
          <a:p>
            <a:pPr marL="0" indent="0" defTabSz="244328">
              <a:lnSpc>
                <a:spcPct val="150000"/>
              </a:lnSpc>
              <a:spcBef>
                <a:spcPts val="0"/>
              </a:spcBef>
              <a:buNone/>
            </a:pPr>
            <a:endParaRPr lang="en-GB" sz="132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1FFFCA3-BE09-4635-ACF9-428388A48B36}"/>
              </a:ext>
            </a:extLst>
          </p:cNvPr>
          <p:cNvSpPr txBox="1">
            <a:spLocks/>
          </p:cNvSpPr>
          <p:nvPr/>
        </p:nvSpPr>
        <p:spPr>
          <a:xfrm>
            <a:off x="6051968" y="4159672"/>
            <a:ext cx="2425970" cy="14236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60668" tIns="30334" rIns="60668" bIns="30334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44328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20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Image/Chart</a:t>
            </a:r>
          </a:p>
          <a:p>
            <a:pPr marL="0" indent="0" defTabSz="244328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53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TEXT HERE</a:t>
            </a:r>
          </a:p>
          <a:p>
            <a:pPr marL="0" indent="0" defTabSz="244328">
              <a:lnSpc>
                <a:spcPct val="150000"/>
              </a:lnSpc>
              <a:spcBef>
                <a:spcPts val="0"/>
              </a:spcBef>
              <a:buNone/>
            </a:pPr>
            <a:endParaRPr lang="en-GB" sz="132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901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298DE-4149-482F-B32A-8D13AE5E6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48" y="113128"/>
            <a:ext cx="7810293" cy="514172"/>
          </a:xfr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title – </a:t>
            </a:r>
            <a:r>
              <a:rPr kumimoji="0" lang="en-GB" sz="20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Wha</a:t>
            </a:r>
            <a:r>
              <a:rPr lang="en-GB" sz="2000" i="1" dirty="0">
                <a:solidFill>
                  <a:schemeClr val="bg1"/>
                </a:solidFill>
                <a:latin typeface="Calibri"/>
              </a:rPr>
              <a:t>t is your main achievement with this project  Think of a newspaper headline!</a:t>
            </a:r>
            <a:endParaRPr lang="en-GB" sz="213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A8B7D-421B-43CE-B15F-6A9E84C51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7647" y="1017473"/>
            <a:ext cx="2517795" cy="147269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202" dirty="0">
                <a:latin typeface="Arial" panose="020B0604020202020204" pitchFamily="34" charset="0"/>
                <a:cs typeface="Arial" panose="020B0604020202020204" pitchFamily="34" charset="0"/>
              </a:rPr>
              <a:t>Background/Problem/Issue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534" dirty="0">
                <a:latin typeface="Arial" panose="020B0604020202020204" pitchFamily="34" charset="0"/>
                <a:cs typeface="Arial" panose="020B0604020202020204" pitchFamily="34" charset="0"/>
              </a:rPr>
              <a:t>ENTER TEXT HERE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GB" sz="1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E3F40-D2A7-4BD7-AE14-FA7E9AFB8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9586" y="1017473"/>
            <a:ext cx="2638253" cy="208800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202" dirty="0">
                <a:latin typeface="Arial" panose="020B0604020202020204" pitchFamily="34" charset="0"/>
                <a:cs typeface="Arial" panose="020B0604020202020204" pitchFamily="34" charset="0"/>
              </a:rPr>
              <a:t>Results/Data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534" dirty="0">
                <a:latin typeface="Arial" panose="020B0604020202020204" pitchFamily="34" charset="0"/>
                <a:cs typeface="Arial" panose="020B0604020202020204" pitchFamily="34" charset="0"/>
              </a:rPr>
              <a:t>ENTER TEXT HERE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GB" sz="13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DBB64A-8815-4E8F-9711-2F75DF9751E6}"/>
              </a:ext>
            </a:extLst>
          </p:cNvPr>
          <p:cNvSpPr txBox="1">
            <a:spLocks/>
          </p:cNvSpPr>
          <p:nvPr/>
        </p:nvSpPr>
        <p:spPr>
          <a:xfrm>
            <a:off x="667647" y="627300"/>
            <a:ext cx="7810293" cy="27720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txBody>
          <a:bodyPr vert="horz" lIns="60668" tIns="30334" rIns="60668" bIns="303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244328"/>
            <a:r>
              <a:rPr lang="en-GB" sz="187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involved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9437E6-3F73-46DC-9EAB-C8244B71226B}"/>
              </a:ext>
            </a:extLst>
          </p:cNvPr>
          <p:cNvSpPr txBox="1">
            <a:spLocks/>
          </p:cNvSpPr>
          <p:nvPr/>
        </p:nvSpPr>
        <p:spPr>
          <a:xfrm>
            <a:off x="667647" y="2586307"/>
            <a:ext cx="2517795" cy="9912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60668" tIns="30334" rIns="60668" bIns="30334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44328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20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</a:p>
          <a:p>
            <a:pPr marL="0" indent="0" defTabSz="244328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53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TEXT HERE</a:t>
            </a:r>
          </a:p>
          <a:p>
            <a:pPr marL="0" indent="0" defTabSz="244328">
              <a:lnSpc>
                <a:spcPct val="150000"/>
              </a:lnSpc>
              <a:spcBef>
                <a:spcPts val="0"/>
              </a:spcBef>
              <a:buNone/>
            </a:pPr>
            <a:endParaRPr lang="en-GB" sz="132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D0421F-C447-49F8-B8CF-99B43B2F835B}"/>
              </a:ext>
            </a:extLst>
          </p:cNvPr>
          <p:cNvSpPr txBox="1">
            <a:spLocks/>
          </p:cNvSpPr>
          <p:nvPr/>
        </p:nvSpPr>
        <p:spPr>
          <a:xfrm>
            <a:off x="667647" y="3673661"/>
            <a:ext cx="2517795" cy="19266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60668" tIns="30334" rIns="60668" bIns="30334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44328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20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Method/Strategy for Change/User involvement </a:t>
            </a:r>
          </a:p>
          <a:p>
            <a:pPr marL="0" indent="0" defTabSz="244328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53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TEXT HERE</a:t>
            </a:r>
          </a:p>
          <a:p>
            <a:pPr marL="0" indent="0" defTabSz="244328">
              <a:lnSpc>
                <a:spcPct val="150000"/>
              </a:lnSpc>
              <a:spcBef>
                <a:spcPts val="0"/>
              </a:spcBef>
              <a:buNone/>
            </a:pPr>
            <a:endParaRPr lang="en-GB" sz="132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5317D3E-4B5E-4C34-A319-B213517D9281}"/>
              </a:ext>
            </a:extLst>
          </p:cNvPr>
          <p:cNvSpPr txBox="1">
            <a:spLocks/>
          </p:cNvSpPr>
          <p:nvPr/>
        </p:nvSpPr>
        <p:spPr>
          <a:xfrm>
            <a:off x="3299581" y="3205630"/>
            <a:ext cx="2638252" cy="23946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60668" tIns="30334" rIns="60668" bIns="30334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44328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20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Conclusions/Lessons Learned</a:t>
            </a:r>
          </a:p>
          <a:p>
            <a:pPr marL="0" indent="0" defTabSz="244328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53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TEXT HERE</a:t>
            </a:r>
          </a:p>
          <a:p>
            <a:pPr marL="0" indent="0" defTabSz="244328">
              <a:lnSpc>
                <a:spcPct val="150000"/>
              </a:lnSpc>
              <a:spcBef>
                <a:spcPts val="0"/>
              </a:spcBef>
              <a:buNone/>
            </a:pPr>
            <a:endParaRPr lang="en-GB" sz="132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1FFFCA3-BE09-4635-ACF9-428388A48B36}"/>
              </a:ext>
            </a:extLst>
          </p:cNvPr>
          <p:cNvSpPr txBox="1">
            <a:spLocks/>
          </p:cNvSpPr>
          <p:nvPr/>
        </p:nvSpPr>
        <p:spPr>
          <a:xfrm>
            <a:off x="6051971" y="1017473"/>
            <a:ext cx="2425970" cy="45828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60668" tIns="30334" rIns="60668" bIns="30334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44328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20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Images/Charts</a:t>
            </a:r>
          </a:p>
          <a:p>
            <a:pPr marL="0" indent="0" defTabSz="244328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53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TEXT HERE</a:t>
            </a:r>
          </a:p>
          <a:p>
            <a:pPr marL="0" indent="0" defTabSz="244328">
              <a:lnSpc>
                <a:spcPct val="150000"/>
              </a:lnSpc>
              <a:spcBef>
                <a:spcPts val="0"/>
              </a:spcBef>
              <a:buNone/>
            </a:pPr>
            <a:endParaRPr lang="en-GB" sz="132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052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5358" cy="57134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5359" cy="5713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3" y="0"/>
            <a:ext cx="4235965" cy="5401061"/>
            <a:chOff x="-19221" y="0"/>
            <a:chExt cx="5646974" cy="648307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B1E4F0D-ABDA-4EA3-A314-A6419A3C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608" y="1710892"/>
            <a:ext cx="2752349" cy="2299442"/>
          </a:xfrm>
        </p:spPr>
        <p:txBody>
          <a:bodyPr>
            <a:normAutofit/>
          </a:bodyPr>
          <a:lstStyle/>
          <a:p>
            <a:r>
              <a:rPr lang="en-GB" sz="3200">
                <a:solidFill>
                  <a:schemeClr val="tx2"/>
                </a:solidFill>
              </a:rPr>
              <a:t>What and 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A0747-95E2-4F34-A5C6-AF05B0985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8723" y="668036"/>
            <a:ext cx="3980254" cy="4357650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r>
              <a:rPr lang="en-GB" sz="1400">
                <a:solidFill>
                  <a:schemeClr val="tx2"/>
                </a:solidFill>
                <a:latin typeface="Libre Franklin" panose="020B0604020202020204" pitchFamily="2" charset="0"/>
              </a:rPr>
              <a:t>Your own record</a:t>
            </a:r>
          </a:p>
          <a:p>
            <a:r>
              <a:rPr lang="en-GB" sz="1400">
                <a:solidFill>
                  <a:schemeClr val="tx2"/>
                </a:solidFill>
                <a:latin typeface="Libre Franklin" panose="020B0604020202020204" pitchFamily="2" charset="0"/>
              </a:rPr>
              <a:t>E</a:t>
            </a:r>
            <a:r>
              <a:rPr lang="en-GB" sz="1400" b="0" i="0">
                <a:solidFill>
                  <a:schemeClr val="tx2"/>
                </a:solidFill>
                <a:effectLst/>
                <a:latin typeface="Libre Franklin" panose="020B0604020202020204" pitchFamily="2" charset="0"/>
              </a:rPr>
              <a:t>nsure the knowledge gained from your improvement projects reach as many people as possible:</a:t>
            </a:r>
          </a:p>
          <a:p>
            <a:pPr lvl="1"/>
            <a:r>
              <a:rPr lang="en-GB" sz="1400">
                <a:solidFill>
                  <a:schemeClr val="tx2"/>
                </a:solidFill>
                <a:latin typeface="Libre Franklin" panose="020B0604020202020204" pitchFamily="2" charset="0"/>
              </a:rPr>
              <a:t>I</a:t>
            </a:r>
            <a:r>
              <a:rPr lang="en-GB" sz="1400" b="0" i="0">
                <a:solidFill>
                  <a:schemeClr val="tx2"/>
                </a:solidFill>
                <a:effectLst/>
                <a:latin typeface="Libre Franklin" panose="020B0604020202020204" pitchFamily="2" charset="0"/>
              </a:rPr>
              <a:t>nspire others to have a go</a:t>
            </a:r>
          </a:p>
          <a:p>
            <a:pPr lvl="1"/>
            <a:r>
              <a:rPr lang="en-GB" sz="1400" b="0" i="0">
                <a:solidFill>
                  <a:schemeClr val="tx2"/>
                </a:solidFill>
                <a:effectLst/>
                <a:latin typeface="Libre Franklin" panose="020B0604020202020204" pitchFamily="2" charset="0"/>
              </a:rPr>
              <a:t>Expand the </a:t>
            </a:r>
            <a:r>
              <a:rPr lang="en-GB" sz="1400">
                <a:solidFill>
                  <a:schemeClr val="tx2"/>
                </a:solidFill>
                <a:latin typeface="Libre Franklin" panose="020B0604020202020204" pitchFamily="2" charset="0"/>
              </a:rPr>
              <a:t>reach of improvement – different area, speciality</a:t>
            </a:r>
          </a:p>
          <a:p>
            <a:pPr lvl="1"/>
            <a:r>
              <a:rPr lang="en-GB" sz="1400">
                <a:solidFill>
                  <a:schemeClr val="tx2"/>
                </a:solidFill>
                <a:latin typeface="Libre Franklin" panose="020B0604020202020204" pitchFamily="2" charset="0"/>
              </a:rPr>
              <a:t>Take your work to next level</a:t>
            </a:r>
            <a:endParaRPr lang="en-GB" sz="1400" b="0" i="0">
              <a:solidFill>
                <a:schemeClr val="tx2"/>
              </a:solidFill>
              <a:effectLst/>
              <a:latin typeface="Libre Franklin" panose="020B0604020202020204" pitchFamily="2" charset="0"/>
            </a:endParaRPr>
          </a:p>
          <a:p>
            <a:r>
              <a:rPr lang="en-GB" sz="1400">
                <a:solidFill>
                  <a:schemeClr val="tx2"/>
                </a:solidFill>
                <a:latin typeface="Libre Franklin" panose="020B0604020202020204" pitchFamily="2" charset="0"/>
              </a:rPr>
              <a:t>CV building</a:t>
            </a:r>
          </a:p>
          <a:p>
            <a:pPr marL="0" indent="0">
              <a:buNone/>
            </a:pPr>
            <a:endParaRPr lang="en-GB" sz="1400">
              <a:solidFill>
                <a:schemeClr val="tx2"/>
              </a:solidFill>
              <a:latin typeface="Libre Franklin" panose="020B0604020202020204" pitchFamily="2" charset="0"/>
            </a:endParaRPr>
          </a:p>
          <a:p>
            <a:r>
              <a:rPr lang="en-GB" sz="1400">
                <a:solidFill>
                  <a:schemeClr val="tx2"/>
                </a:solidFill>
                <a:latin typeface="Libre Franklin" panose="020B0604020202020204" pitchFamily="2" charset="0"/>
              </a:rPr>
              <a:t>Posters</a:t>
            </a:r>
          </a:p>
          <a:p>
            <a:r>
              <a:rPr lang="en-GB" sz="1400" b="0" i="0">
                <a:solidFill>
                  <a:schemeClr val="tx2"/>
                </a:solidFill>
                <a:effectLst/>
                <a:latin typeface="Libre Franklin" panose="020B0604020202020204" pitchFamily="2" charset="0"/>
              </a:rPr>
              <a:t>Presentation – teaching/conferences</a:t>
            </a:r>
            <a:r>
              <a:rPr lang="en-GB" sz="1400">
                <a:solidFill>
                  <a:schemeClr val="tx2"/>
                </a:solidFill>
                <a:latin typeface="Libre Franklin" panose="020B0604020202020204" pitchFamily="2" charset="0"/>
              </a:rPr>
              <a:t>/workshops</a:t>
            </a:r>
            <a:endParaRPr lang="en-GB" sz="1400" b="0" i="0">
              <a:solidFill>
                <a:schemeClr val="tx2"/>
              </a:solidFill>
              <a:effectLst/>
              <a:latin typeface="Libre Franklin" panose="020B0604020202020204" pitchFamily="2" charset="0"/>
            </a:endParaRPr>
          </a:p>
          <a:p>
            <a:r>
              <a:rPr lang="en-GB" sz="1400" b="0" i="0">
                <a:solidFill>
                  <a:schemeClr val="tx2"/>
                </a:solidFill>
                <a:effectLst/>
                <a:latin typeface="Libre Franklin" panose="020B0604020202020204" pitchFamily="2" charset="0"/>
              </a:rPr>
              <a:t>Publishing – paper and on-line</a:t>
            </a:r>
            <a:endParaRPr lang="en-GB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156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E8505-49D1-4FE7-9C7B-9B54200704C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Being clear what kind of project it is: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F92016-0C2F-49DE-845E-2BDAF5F084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2746" y="1520825"/>
            <a:ext cx="5100096" cy="362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16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20569" cy="5713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8B040C-B4CB-41C5-9557-027261386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24" y="516849"/>
            <a:ext cx="2856696" cy="4585966"/>
          </a:xfrm>
        </p:spPr>
        <p:txBody>
          <a:bodyPr>
            <a:normAutofit/>
          </a:bodyPr>
          <a:lstStyle/>
          <a:p>
            <a:r>
              <a:rPr lang="en-GB" sz="4700">
                <a:solidFill>
                  <a:schemeClr val="bg1"/>
                </a:solidFill>
              </a:rPr>
              <a:t>What and who?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C3A7AD0-F3C0-84FC-C0E0-7464AC8C6F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137625"/>
              </p:ext>
            </p:extLst>
          </p:nvPr>
        </p:nvGraphicFramePr>
        <p:xfrm>
          <a:off x="4053418" y="394185"/>
          <a:ext cx="4698546" cy="4585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8603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3C510-7A1B-4EB7-A95F-94C97AB99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Posters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1C9BD-A42B-4323-A52D-6C1203B76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759" y="1237785"/>
            <a:ext cx="7888070" cy="4171441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GB" sz="2000" dirty="0">
                <a:solidFill>
                  <a:schemeClr val="accent1"/>
                </a:solidFill>
              </a:rPr>
              <a:t>Local to international opportunities</a:t>
            </a:r>
          </a:p>
          <a:p>
            <a:pPr>
              <a:spcBef>
                <a:spcPts val="0"/>
              </a:spcBef>
            </a:pPr>
            <a:r>
              <a:rPr lang="en-GB" sz="2000" dirty="0">
                <a:solidFill>
                  <a:schemeClr val="accent1"/>
                </a:solidFill>
              </a:rPr>
              <a:t>Ensure you follow the abstract guidance (and if accepted the poster format </a:t>
            </a:r>
            <a:r>
              <a:rPr lang="en-GB" sz="2000" dirty="0" err="1">
                <a:solidFill>
                  <a:schemeClr val="accent1"/>
                </a:solidFill>
              </a:rPr>
              <a:t>eg</a:t>
            </a:r>
            <a:r>
              <a:rPr lang="en-GB" sz="2000" dirty="0">
                <a:solidFill>
                  <a:schemeClr val="accent1"/>
                </a:solidFill>
              </a:rPr>
              <a:t> size and orientation . . .)</a:t>
            </a:r>
          </a:p>
          <a:p>
            <a:pPr>
              <a:spcBef>
                <a:spcPts val="0"/>
              </a:spcBef>
            </a:pPr>
            <a:r>
              <a:rPr lang="en-GB" sz="2000" dirty="0">
                <a:solidFill>
                  <a:schemeClr val="accent1"/>
                </a:solidFill>
              </a:rPr>
              <a:t>Consider your audience – remember what’s your message</a:t>
            </a:r>
          </a:p>
          <a:p>
            <a:pPr>
              <a:spcBef>
                <a:spcPts val="0"/>
              </a:spcBef>
            </a:pPr>
            <a:r>
              <a:rPr lang="en-GB" sz="2000" b="0" i="0" dirty="0">
                <a:solidFill>
                  <a:schemeClr val="accent1"/>
                </a:solidFill>
                <a:effectLst/>
              </a:rPr>
              <a:t>Make sure these elements standout: your </a:t>
            </a:r>
            <a:r>
              <a:rPr lang="en-GB" sz="2000" b="1" i="0" dirty="0">
                <a:solidFill>
                  <a:schemeClr val="accent1"/>
                </a:solidFill>
                <a:effectLst/>
              </a:rPr>
              <a:t>name &amp; contact details</a:t>
            </a:r>
            <a:r>
              <a:rPr lang="en-GB" sz="2000" b="0" i="0" dirty="0">
                <a:solidFill>
                  <a:schemeClr val="accent1"/>
                </a:solidFill>
                <a:effectLst/>
              </a:rPr>
              <a:t>, the </a:t>
            </a:r>
            <a:r>
              <a:rPr lang="en-GB" sz="2000" b="1" i="0" dirty="0">
                <a:solidFill>
                  <a:schemeClr val="accent1"/>
                </a:solidFill>
                <a:effectLst/>
              </a:rPr>
              <a:t>aim</a:t>
            </a:r>
            <a:r>
              <a:rPr lang="en-GB" sz="2000" b="0" i="0" dirty="0">
                <a:solidFill>
                  <a:schemeClr val="accent1"/>
                </a:solidFill>
                <a:effectLst/>
              </a:rPr>
              <a:t>, the </a:t>
            </a:r>
            <a:r>
              <a:rPr lang="en-GB" sz="2000" b="1" i="0" dirty="0">
                <a:solidFill>
                  <a:schemeClr val="accent1"/>
                </a:solidFill>
                <a:effectLst/>
              </a:rPr>
              <a:t>interventions </a:t>
            </a:r>
            <a:r>
              <a:rPr lang="en-GB" sz="2000" b="0" i="0" dirty="0">
                <a:solidFill>
                  <a:schemeClr val="accent1"/>
                </a:solidFill>
                <a:effectLst/>
              </a:rPr>
              <a:t>(what was your improvement methodology, what changes did you try - your PDSA cycles!) and the </a:t>
            </a:r>
            <a:r>
              <a:rPr lang="en-GB" sz="2000" b="1" i="0" dirty="0">
                <a:solidFill>
                  <a:schemeClr val="accent1"/>
                </a:solidFill>
                <a:effectLst/>
              </a:rPr>
              <a:t>results</a:t>
            </a:r>
            <a:r>
              <a:rPr lang="en-GB" sz="2000" b="0" i="0" dirty="0">
                <a:solidFill>
                  <a:schemeClr val="accent1"/>
                </a:solidFill>
                <a:effectLst/>
              </a:rPr>
              <a:t> of those changes (data over time).  Include a section on </a:t>
            </a:r>
            <a:r>
              <a:rPr lang="en-GB" sz="2000" b="1" i="0" dirty="0">
                <a:solidFill>
                  <a:schemeClr val="accent1"/>
                </a:solidFill>
                <a:effectLst/>
              </a:rPr>
              <a:t>how you involved users</a:t>
            </a:r>
            <a:r>
              <a:rPr lang="en-GB" sz="2000" b="0" i="0" dirty="0">
                <a:solidFill>
                  <a:schemeClr val="accent1"/>
                </a:solidFill>
                <a:effectLst/>
              </a:rPr>
              <a:t> and finally your </a:t>
            </a:r>
            <a:r>
              <a:rPr lang="en-GB" sz="2000" b="1" i="0" dirty="0">
                <a:solidFill>
                  <a:schemeClr val="accent1"/>
                </a:solidFill>
                <a:effectLst/>
              </a:rPr>
              <a:t>lessons learnt</a:t>
            </a:r>
            <a:r>
              <a:rPr lang="en-GB" sz="2000" b="0" i="0" dirty="0">
                <a:solidFill>
                  <a:schemeClr val="accent1"/>
                </a:solidFill>
                <a:effectLst/>
              </a:rPr>
              <a:t>,</a:t>
            </a:r>
          </a:p>
          <a:p>
            <a:pPr>
              <a:spcBef>
                <a:spcPts val="0"/>
              </a:spcBef>
            </a:pPr>
            <a:r>
              <a:rPr lang="en-GB" sz="2000" dirty="0">
                <a:solidFill>
                  <a:schemeClr val="accent1"/>
                </a:solidFill>
              </a:rPr>
              <a:t>Work with the team and give yourself time</a:t>
            </a:r>
          </a:p>
          <a:p>
            <a:pPr>
              <a:spcBef>
                <a:spcPts val="0"/>
              </a:spcBef>
            </a:pPr>
            <a:r>
              <a:rPr lang="en-GB" sz="2000" dirty="0">
                <a:solidFill>
                  <a:schemeClr val="accent1"/>
                </a:solidFill>
              </a:rPr>
              <a:t>People will spend on average less than 30 seconds viewing so:</a:t>
            </a:r>
          </a:p>
          <a:p>
            <a:pPr lvl="1">
              <a:spcBef>
                <a:spcPts val="0"/>
              </a:spcBef>
            </a:pPr>
            <a:r>
              <a:rPr lang="en-GB" sz="2000" dirty="0">
                <a:solidFill>
                  <a:schemeClr val="accent1"/>
                </a:solidFill>
              </a:rPr>
              <a:t>Less is more – no big chunks of text</a:t>
            </a:r>
          </a:p>
          <a:p>
            <a:pPr lvl="1">
              <a:spcBef>
                <a:spcPts val="0"/>
              </a:spcBef>
            </a:pPr>
            <a:r>
              <a:rPr lang="en-GB" sz="2000" dirty="0">
                <a:solidFill>
                  <a:schemeClr val="accent1"/>
                </a:solidFill>
              </a:rPr>
              <a:t>‘Pictures tell a thousand words’</a:t>
            </a:r>
          </a:p>
          <a:p>
            <a:pPr lvl="1">
              <a:spcBef>
                <a:spcPts val="0"/>
              </a:spcBef>
            </a:pPr>
            <a:r>
              <a:rPr lang="en-GB" sz="2000" dirty="0">
                <a:solidFill>
                  <a:schemeClr val="accent1"/>
                </a:solidFill>
              </a:rPr>
              <a:t>Ensure it’s easily red from 6ft away – font size 70+ for heading, 24+ for text</a:t>
            </a:r>
          </a:p>
          <a:p>
            <a:pPr lvl="1">
              <a:spcBef>
                <a:spcPts val="0"/>
              </a:spcBef>
            </a:pPr>
            <a:r>
              <a:rPr lang="en-GB" sz="2000" dirty="0">
                <a:solidFill>
                  <a:schemeClr val="accent1"/>
                </a:solidFill>
              </a:rPr>
              <a:t>Be creative with QRS codes, video’s</a:t>
            </a:r>
          </a:p>
          <a:p>
            <a:pPr lvl="1">
              <a:spcBef>
                <a:spcPts val="0"/>
              </a:spcBef>
            </a:pPr>
            <a:r>
              <a:rPr lang="en-GB" sz="2000" dirty="0">
                <a:solidFill>
                  <a:schemeClr val="accent1"/>
                </a:solidFill>
              </a:rPr>
              <a:t>If in person – print some A4 for people to take away</a:t>
            </a:r>
          </a:p>
        </p:txBody>
      </p:sp>
    </p:spTree>
    <p:extLst>
      <p:ext uri="{BB962C8B-B14F-4D97-AF65-F5344CB8AC3E}">
        <p14:creationId xmlns:p14="http://schemas.microsoft.com/office/powerpoint/2010/main" val="2737398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8975A2-E678-4A4C-B4CE-E7CD3A04B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03" y="67371"/>
            <a:ext cx="3986611" cy="564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34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3C510-7A1B-4EB7-A95F-94C97AB99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1C9BD-A42B-4323-A52D-6C1203B76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Who is your audience? </a:t>
            </a:r>
          </a:p>
          <a:p>
            <a:r>
              <a:rPr lang="en-GB" dirty="0">
                <a:solidFill>
                  <a:schemeClr val="accent1"/>
                </a:solidFill>
              </a:rPr>
              <a:t>Where are you in the event programme?</a:t>
            </a:r>
          </a:p>
          <a:p>
            <a:r>
              <a:rPr lang="en-GB" dirty="0">
                <a:solidFill>
                  <a:schemeClr val="accent1"/>
                </a:solidFill>
              </a:rPr>
              <a:t>All about the story – where do you want to get them to.  Plan this BEFORE you start making any slides</a:t>
            </a:r>
          </a:p>
          <a:p>
            <a:r>
              <a:rPr lang="en-GB" dirty="0">
                <a:solidFill>
                  <a:schemeClr val="accent1"/>
                </a:solidFill>
              </a:rPr>
              <a:t>Hearts and minds – narrative and data – always remember the story infrequently the figures</a:t>
            </a:r>
          </a:p>
          <a:p>
            <a:r>
              <a:rPr lang="en-GB" dirty="0">
                <a:solidFill>
                  <a:schemeClr val="accent1"/>
                </a:solidFill>
              </a:rPr>
              <a:t>Slides should have minimal text, never say ‘you won’t be able to read this or you won’t be able to see this’</a:t>
            </a:r>
          </a:p>
          <a:p>
            <a:r>
              <a:rPr lang="en-GB" dirty="0">
                <a:solidFill>
                  <a:schemeClr val="accent1"/>
                </a:solidFill>
              </a:rPr>
              <a:t>Use high quality images</a:t>
            </a:r>
          </a:p>
          <a:p>
            <a:r>
              <a:rPr lang="en-GB" dirty="0">
                <a:solidFill>
                  <a:schemeClr val="accent1"/>
                </a:solidFill>
              </a:rPr>
              <a:t>Practice, practice, practice to ensure you are in time</a:t>
            </a:r>
          </a:p>
        </p:txBody>
      </p:sp>
    </p:spTree>
    <p:extLst>
      <p:ext uri="{BB962C8B-B14F-4D97-AF65-F5344CB8AC3E}">
        <p14:creationId xmlns:p14="http://schemas.microsoft.com/office/powerpoint/2010/main" val="4059237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0E62A-16FE-4582-B69B-9DD6192B4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Publications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AAB89-983C-419B-9740-388DB3CF7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Explore appropriate journals – speciality vs generic improvement</a:t>
            </a:r>
          </a:p>
          <a:p>
            <a:r>
              <a:rPr lang="en-GB" dirty="0">
                <a:solidFill>
                  <a:schemeClr val="accent1"/>
                </a:solidFill>
              </a:rPr>
              <a:t>Review literature to ensure you have some thing ‘new’</a:t>
            </a:r>
          </a:p>
          <a:p>
            <a:r>
              <a:rPr lang="en-GB" dirty="0">
                <a:solidFill>
                  <a:schemeClr val="accent1"/>
                </a:solidFill>
              </a:rPr>
              <a:t>Read the author instructions. Then stick to them!</a:t>
            </a:r>
          </a:p>
          <a:p>
            <a:r>
              <a:rPr lang="en-GB" dirty="0">
                <a:solidFill>
                  <a:schemeClr val="accent1"/>
                </a:solidFill>
              </a:rPr>
              <a:t>Gold standard for quality improvement are ‘SQUIRE’ guidelines:</a:t>
            </a:r>
          </a:p>
          <a:p>
            <a:pPr lvl="1"/>
            <a:r>
              <a:rPr lang="en-US" sz="1800" b="1" i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Problem:</a:t>
            </a:r>
            <a:r>
              <a:rPr lang="en-US" sz="18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summarise</a:t>
            </a:r>
            <a:r>
              <a:rPr lang="en-US" sz="18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your problem &amp; the focus of your project. You will need to outline your SMART aim for your project </a:t>
            </a:r>
          </a:p>
          <a:p>
            <a:pPr lvl="1"/>
            <a:r>
              <a:rPr lang="en-US" sz="1800" b="1" i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Background: </a:t>
            </a:r>
            <a:r>
              <a:rPr lang="en-US" sz="18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background information about the problem and provides up-to-date, research and knowledge from the literature</a:t>
            </a:r>
          </a:p>
          <a:p>
            <a:pPr lvl="1"/>
            <a:r>
              <a:rPr lang="en-US" sz="1800" b="1" i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Measurement</a:t>
            </a:r>
            <a:r>
              <a:rPr lang="en-US" sz="1800" b="1" i="1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Describe you measures, how you selected them and include your baseline measurement</a:t>
            </a:r>
          </a:p>
          <a:p>
            <a:pPr lvl="1"/>
            <a:r>
              <a:rPr lang="en-US" sz="1800" b="1" i="1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Design: </a:t>
            </a:r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Describe the improvement methodology and interventions tested</a:t>
            </a:r>
          </a:p>
          <a:p>
            <a:pPr lvl="1"/>
            <a:r>
              <a:rPr lang="en-US" sz="1800" b="1" i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Results: </a:t>
            </a:r>
            <a:r>
              <a:rPr lang="en-US" sz="18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Show your data over time, what was the variation?</a:t>
            </a:r>
          </a:p>
          <a:p>
            <a:pPr lvl="1"/>
            <a:r>
              <a:rPr lang="en-US" sz="1800" b="1" i="1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Lessons &amp; limitations: </a:t>
            </a:r>
            <a:r>
              <a:rPr lang="en-US" sz="1800" i="1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how did you overcome problems, what would you do differently</a:t>
            </a:r>
          </a:p>
          <a:p>
            <a:pPr lvl="1"/>
            <a:r>
              <a:rPr lang="en-US" sz="1800" b="1" i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Conclusions: </a:t>
            </a:r>
            <a:r>
              <a:rPr lang="en-US" sz="18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refer back to your aims, was </a:t>
            </a:r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your project</a:t>
            </a:r>
            <a:r>
              <a:rPr lang="en-US" sz="18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useful?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9800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3F2CA-2137-4FF1-B237-01ED73E3E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Elements (modified) of QI write up &amp; pitfalls: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FB5639-9B70-4807-A8EA-7D630D7D8D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3697" y="1197428"/>
            <a:ext cx="5798193" cy="4319361"/>
          </a:xfrm>
        </p:spPr>
      </p:pic>
    </p:spTree>
    <p:extLst>
      <p:ext uri="{BB962C8B-B14F-4D97-AF65-F5344CB8AC3E}">
        <p14:creationId xmlns:p14="http://schemas.microsoft.com/office/powerpoint/2010/main" val="2916239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13662</TotalTime>
  <Words>1114</Words>
  <Application>Microsoft Office PowerPoint</Application>
  <PresentationFormat>Custom</PresentationFormat>
  <Paragraphs>149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dinosaur</vt:lpstr>
      <vt:lpstr>Libre Franklin</vt:lpstr>
      <vt:lpstr>Tahoma</vt:lpstr>
      <vt:lpstr>Trebuchet MS</vt:lpstr>
      <vt:lpstr>Verdana</vt:lpstr>
      <vt:lpstr>Office Theme</vt:lpstr>
      <vt:lpstr>1_Office Theme</vt:lpstr>
      <vt:lpstr>Sharing Learning from QI projects: Posters Presentations Publications</vt:lpstr>
      <vt:lpstr>What and Why?</vt:lpstr>
      <vt:lpstr>Being clear what kind of project it is:</vt:lpstr>
      <vt:lpstr>What and who?</vt:lpstr>
      <vt:lpstr>Posters</vt:lpstr>
      <vt:lpstr>PowerPoint Presentation</vt:lpstr>
      <vt:lpstr>Presentations</vt:lpstr>
      <vt:lpstr>Publications</vt:lpstr>
      <vt:lpstr>Elements (modified) of QI write up &amp; pitfalls:</vt:lpstr>
      <vt:lpstr>Resources:</vt:lpstr>
      <vt:lpstr>PowerPoint Presentation</vt:lpstr>
      <vt:lpstr>Project title – What is your main achievement with this project  Think of a newspaper headline! </vt:lpstr>
      <vt:lpstr>Project title – What is your main achievement with this project  Think of a newspaper headline!</vt:lpstr>
      <vt:lpstr>Project title – What is your main achievement with this project  Think of a newspaper headline!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 &amp; SPECIALITIES PATIENT FLOW WORKSHOP</dc:title>
  <dc:creator>Melling, Lucy</dc:creator>
  <cp:lastModifiedBy>Pryde, Kate</cp:lastModifiedBy>
  <cp:revision>133</cp:revision>
  <dcterms:created xsi:type="dcterms:W3CDTF">2021-06-22T08:58:37Z</dcterms:created>
  <dcterms:modified xsi:type="dcterms:W3CDTF">2023-06-01T09:58:49Z</dcterms:modified>
</cp:coreProperties>
</file>